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113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99.xml" ContentType="application/vnd.openxmlformats-officedocument.presentationml.slide+xml"/>
  <Default Extension="doc" ContentType="application/msword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tiff" ContentType="image/tiff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108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ppt/slides/slide115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117"/>
  </p:notesMasterIdLst>
  <p:sldIdLst>
    <p:sldId id="311" r:id="rId2"/>
    <p:sldId id="263" r:id="rId3"/>
    <p:sldId id="336" r:id="rId4"/>
    <p:sldId id="273" r:id="rId5"/>
    <p:sldId id="312" r:id="rId6"/>
    <p:sldId id="341" r:id="rId7"/>
    <p:sldId id="342" r:id="rId8"/>
    <p:sldId id="313" r:id="rId9"/>
    <p:sldId id="316" r:id="rId10"/>
    <p:sldId id="282" r:id="rId11"/>
    <p:sldId id="340" r:id="rId12"/>
    <p:sldId id="292" r:id="rId13"/>
    <p:sldId id="294" r:id="rId14"/>
    <p:sldId id="310" r:id="rId15"/>
    <p:sldId id="338" r:id="rId16"/>
    <p:sldId id="314" r:id="rId17"/>
    <p:sldId id="318" r:id="rId18"/>
    <p:sldId id="319" r:id="rId19"/>
    <p:sldId id="320" r:id="rId20"/>
    <p:sldId id="321" r:id="rId21"/>
    <p:sldId id="322" r:id="rId22"/>
    <p:sldId id="343" r:id="rId23"/>
    <p:sldId id="344" r:id="rId24"/>
    <p:sldId id="345" r:id="rId25"/>
    <p:sldId id="346" r:id="rId26"/>
    <p:sldId id="375" r:id="rId27"/>
    <p:sldId id="376" r:id="rId28"/>
    <p:sldId id="377" r:id="rId29"/>
    <p:sldId id="378" r:id="rId30"/>
    <p:sldId id="379" r:id="rId31"/>
    <p:sldId id="380" r:id="rId32"/>
    <p:sldId id="382" r:id="rId33"/>
    <p:sldId id="383" r:id="rId34"/>
    <p:sldId id="384" r:id="rId35"/>
    <p:sldId id="385" r:id="rId36"/>
    <p:sldId id="386" r:id="rId37"/>
    <p:sldId id="387" r:id="rId38"/>
    <p:sldId id="388" r:id="rId39"/>
    <p:sldId id="389" r:id="rId40"/>
    <p:sldId id="390" r:id="rId41"/>
    <p:sldId id="391" r:id="rId42"/>
    <p:sldId id="392" r:id="rId43"/>
    <p:sldId id="393" r:id="rId44"/>
    <p:sldId id="394" r:id="rId45"/>
    <p:sldId id="395" r:id="rId46"/>
    <p:sldId id="396" r:id="rId47"/>
    <p:sldId id="397" r:id="rId48"/>
    <p:sldId id="398" r:id="rId49"/>
    <p:sldId id="399" r:id="rId50"/>
    <p:sldId id="400" r:id="rId51"/>
    <p:sldId id="401" r:id="rId52"/>
    <p:sldId id="402" r:id="rId53"/>
    <p:sldId id="489" r:id="rId54"/>
    <p:sldId id="496" r:id="rId55"/>
    <p:sldId id="495" r:id="rId56"/>
    <p:sldId id="494" r:id="rId57"/>
    <p:sldId id="493" r:id="rId58"/>
    <p:sldId id="492" r:id="rId59"/>
    <p:sldId id="491" r:id="rId60"/>
    <p:sldId id="501" r:id="rId61"/>
    <p:sldId id="502" r:id="rId62"/>
    <p:sldId id="503" r:id="rId63"/>
    <p:sldId id="505" r:id="rId64"/>
    <p:sldId id="506" r:id="rId65"/>
    <p:sldId id="507" r:id="rId66"/>
    <p:sldId id="508" r:id="rId67"/>
    <p:sldId id="509" r:id="rId68"/>
    <p:sldId id="510" r:id="rId69"/>
    <p:sldId id="511" r:id="rId70"/>
    <p:sldId id="512" r:id="rId71"/>
    <p:sldId id="513" r:id="rId72"/>
    <p:sldId id="514" r:id="rId73"/>
    <p:sldId id="515" r:id="rId74"/>
    <p:sldId id="516" r:id="rId75"/>
    <p:sldId id="517" r:id="rId76"/>
    <p:sldId id="518" r:id="rId77"/>
    <p:sldId id="520" r:id="rId78"/>
    <p:sldId id="521" r:id="rId79"/>
    <p:sldId id="522" r:id="rId80"/>
    <p:sldId id="523" r:id="rId81"/>
    <p:sldId id="524" r:id="rId82"/>
    <p:sldId id="525" r:id="rId83"/>
    <p:sldId id="526" r:id="rId84"/>
    <p:sldId id="527" r:id="rId85"/>
    <p:sldId id="528" r:id="rId86"/>
    <p:sldId id="529" r:id="rId87"/>
    <p:sldId id="530" r:id="rId88"/>
    <p:sldId id="531" r:id="rId89"/>
    <p:sldId id="532" r:id="rId90"/>
    <p:sldId id="533" r:id="rId91"/>
    <p:sldId id="534" r:id="rId92"/>
    <p:sldId id="536" r:id="rId93"/>
    <p:sldId id="535" r:id="rId94"/>
    <p:sldId id="468" r:id="rId95"/>
    <p:sldId id="504" r:id="rId96"/>
    <p:sldId id="469" r:id="rId97"/>
    <p:sldId id="471" r:id="rId98"/>
    <p:sldId id="472" r:id="rId99"/>
    <p:sldId id="477" r:id="rId100"/>
    <p:sldId id="478" r:id="rId101"/>
    <p:sldId id="479" r:id="rId102"/>
    <p:sldId id="480" r:id="rId103"/>
    <p:sldId id="481" r:id="rId104"/>
    <p:sldId id="482" r:id="rId105"/>
    <p:sldId id="483" r:id="rId106"/>
    <p:sldId id="484" r:id="rId107"/>
    <p:sldId id="485" r:id="rId108"/>
    <p:sldId id="486" r:id="rId109"/>
    <p:sldId id="487" r:id="rId110"/>
    <p:sldId id="488" r:id="rId111"/>
    <p:sldId id="497" r:id="rId112"/>
    <p:sldId id="499" r:id="rId113"/>
    <p:sldId id="498" r:id="rId114"/>
    <p:sldId id="500" r:id="rId115"/>
    <p:sldId id="519" r:id="rId116"/>
  </p:sldIdLst>
  <p:sldSz cx="4854575" cy="7021513"/>
  <p:notesSz cx="6797675" cy="9928225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sz="7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7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7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7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7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7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7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7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7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F5F5F"/>
    <a:srgbClr val="777777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039" autoAdjust="0"/>
    <p:restoredTop sz="98485" autoAdjust="0"/>
  </p:normalViewPr>
  <p:slideViewPr>
    <p:cSldViewPr>
      <p:cViewPr varScale="1">
        <p:scale>
          <a:sx n="109" d="100"/>
          <a:sy n="109" d="100"/>
        </p:scale>
        <p:origin x="-1044" y="-84"/>
      </p:cViewPr>
      <p:guideLst>
        <p:guide orient="horz" pos="2214"/>
        <p:guide pos="153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00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emf"/><Relationship Id="rId1" Type="http://schemas.openxmlformats.org/officeDocument/2006/relationships/image" Target="../media/image117.emf"/></Relationships>
</file>

<file path=ppt/drawings/_rels/vmlDrawing10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emf"/><Relationship Id="rId1" Type="http://schemas.openxmlformats.org/officeDocument/2006/relationships/image" Target="../media/image120.emf"/></Relationships>
</file>

<file path=ppt/drawings/_rels/vmlDrawing10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emf"/><Relationship Id="rId1" Type="http://schemas.openxmlformats.org/officeDocument/2006/relationships/image" Target="../media/image122.emf"/></Relationships>
</file>

<file path=ppt/drawings/_rels/vmlDrawing10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emf"/><Relationship Id="rId1" Type="http://schemas.openxmlformats.org/officeDocument/2006/relationships/image" Target="../media/image124.emf"/></Relationships>
</file>

<file path=ppt/drawings/_rels/vmlDrawing10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emf"/><Relationship Id="rId1" Type="http://schemas.openxmlformats.org/officeDocument/2006/relationships/image" Target="../media/image127.emf"/></Relationships>
</file>

<file path=ppt/drawings/_rels/vmlDrawing10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emf"/><Relationship Id="rId1" Type="http://schemas.openxmlformats.org/officeDocument/2006/relationships/image" Target="../media/image129.emf"/></Relationships>
</file>

<file path=ppt/drawings/_rels/vmlDrawing106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emf"/><Relationship Id="rId1" Type="http://schemas.openxmlformats.org/officeDocument/2006/relationships/image" Target="../media/image132.emf"/></Relationships>
</file>

<file path=ppt/drawings/_rels/vmlDrawing107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emf"/><Relationship Id="rId1" Type="http://schemas.openxmlformats.org/officeDocument/2006/relationships/image" Target="../media/image134.emf"/></Relationships>
</file>

<file path=ppt/drawings/_rels/vmlDrawing108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emf"/><Relationship Id="rId1" Type="http://schemas.openxmlformats.org/officeDocument/2006/relationships/image" Target="../media/image136.emf"/></Relationships>
</file>

<file path=ppt/drawings/_rels/vmlDrawing109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emf"/><Relationship Id="rId1" Type="http://schemas.openxmlformats.org/officeDocument/2006/relationships/image" Target="../media/image138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emf"/><Relationship Id="rId1" Type="http://schemas.openxmlformats.org/officeDocument/2006/relationships/image" Target="../media/image140.emf"/></Relationships>
</file>

<file path=ppt/drawings/_rels/vmlDrawing1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emf"/><Relationship Id="rId1" Type="http://schemas.openxmlformats.org/officeDocument/2006/relationships/image" Target="../media/image142.emf"/></Relationships>
</file>

<file path=ppt/drawings/_rels/vmlDrawing1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emf"/><Relationship Id="rId1" Type="http://schemas.openxmlformats.org/officeDocument/2006/relationships/image" Target="../media/image144.emf"/></Relationships>
</file>

<file path=ppt/drawings/_rels/vmlDrawing1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emf"/><Relationship Id="rId1" Type="http://schemas.openxmlformats.org/officeDocument/2006/relationships/image" Target="../media/image147.emf"/></Relationships>
</file>

<file path=ppt/drawings/_rels/vmlDrawing1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emf"/><Relationship Id="rId1" Type="http://schemas.openxmlformats.org/officeDocument/2006/relationships/image" Target="../media/image147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3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3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4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4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4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4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4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4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4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4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4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4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5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5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5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5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5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5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5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5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5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5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6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6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6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6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6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6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6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6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6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6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7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7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7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7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7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7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7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7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7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7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8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8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8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8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8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8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8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8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8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8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9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9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9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93.vml.rels><?xml version="1.0" encoding="UTF-8" standalone="yes"?>
<Relationships xmlns="http://schemas.openxmlformats.org/package/2006/relationships"><Relationship Id="rId2" Type="http://schemas.openxmlformats.org/officeDocument/2006/relationships/image" Target="../media/image99.emf"/><Relationship Id="rId1" Type="http://schemas.openxmlformats.org/officeDocument/2006/relationships/image" Target="../media/image98.emf"/></Relationships>
</file>

<file path=ppt/drawings/_rels/vmlDrawing94.vml.rels><?xml version="1.0" encoding="UTF-8" standalone="yes"?>
<Relationships xmlns="http://schemas.openxmlformats.org/package/2006/relationships"><Relationship Id="rId2" Type="http://schemas.openxmlformats.org/officeDocument/2006/relationships/image" Target="../media/image98.emf"/><Relationship Id="rId1" Type="http://schemas.openxmlformats.org/officeDocument/2006/relationships/image" Target="../media/image101.emf"/></Relationships>
</file>

<file path=ppt/drawings/_rels/vmlDrawing9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emf"/><Relationship Id="rId1" Type="http://schemas.openxmlformats.org/officeDocument/2006/relationships/image" Target="../media/image103.emf"/></Relationships>
</file>

<file path=ppt/drawings/_rels/vmlDrawing96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emf"/><Relationship Id="rId1" Type="http://schemas.openxmlformats.org/officeDocument/2006/relationships/image" Target="../media/image106.emf"/></Relationships>
</file>

<file path=ppt/drawings/_rels/vmlDrawing97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emf"/><Relationship Id="rId1" Type="http://schemas.openxmlformats.org/officeDocument/2006/relationships/image" Target="../media/image109.emf"/></Relationships>
</file>

<file path=ppt/drawings/_rels/vmlDrawing98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emf"/><Relationship Id="rId1" Type="http://schemas.openxmlformats.org/officeDocument/2006/relationships/image" Target="../media/image111.emf"/></Relationships>
</file>

<file path=ppt/drawings/_rels/vmlDrawing99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emf"/><Relationship Id="rId1" Type="http://schemas.openxmlformats.org/officeDocument/2006/relationships/image" Target="../media/image11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3" y="1"/>
            <a:ext cx="2946189" cy="497206"/>
          </a:xfrm>
          <a:prstGeom prst="rect">
            <a:avLst/>
          </a:prstGeom>
        </p:spPr>
        <p:txBody>
          <a:bodyPr vert="horz" lIns="91486" tIns="45743" rIns="91486" bIns="45743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902" y="1"/>
            <a:ext cx="2946189" cy="497206"/>
          </a:xfrm>
          <a:prstGeom prst="rect">
            <a:avLst/>
          </a:prstGeom>
        </p:spPr>
        <p:txBody>
          <a:bodyPr vert="horz" lIns="91486" tIns="45743" rIns="91486" bIns="45743" rtlCol="0"/>
          <a:lstStyle>
            <a:lvl1pPr algn="r">
              <a:defRPr sz="1200"/>
            </a:lvl1pPr>
          </a:lstStyle>
          <a:p>
            <a:pPr>
              <a:defRPr/>
            </a:pPr>
            <a:fld id="{02DBA88F-FC25-4FDF-B98A-F10FBBCEAC29}" type="datetimeFigureOut">
              <a:rPr lang="ru-RU"/>
              <a:pPr>
                <a:defRPr/>
              </a:pPr>
              <a:t>08.02.2018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111375" y="744538"/>
            <a:ext cx="2574925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86" tIns="45743" rIns="91486" bIns="45743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6308"/>
            <a:ext cx="5438140" cy="4466907"/>
          </a:xfrm>
          <a:prstGeom prst="rect">
            <a:avLst/>
          </a:prstGeom>
        </p:spPr>
        <p:txBody>
          <a:bodyPr vert="horz" lIns="91486" tIns="45743" rIns="91486" bIns="45743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3" y="9429431"/>
            <a:ext cx="2946189" cy="497206"/>
          </a:xfrm>
          <a:prstGeom prst="rect">
            <a:avLst/>
          </a:prstGeom>
        </p:spPr>
        <p:txBody>
          <a:bodyPr vert="horz" lIns="91486" tIns="45743" rIns="91486" bIns="45743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902" y="9429431"/>
            <a:ext cx="2946189" cy="497206"/>
          </a:xfrm>
          <a:prstGeom prst="rect">
            <a:avLst/>
          </a:prstGeom>
        </p:spPr>
        <p:txBody>
          <a:bodyPr vert="horz" lIns="91486" tIns="45743" rIns="91486" bIns="45743" rtlCol="0" anchor="b"/>
          <a:lstStyle>
            <a:lvl1pPr algn="r">
              <a:defRPr sz="1200"/>
            </a:lvl1pPr>
          </a:lstStyle>
          <a:p>
            <a:pPr>
              <a:defRPr/>
            </a:pPr>
            <a:fld id="{F7909957-31B3-4107-B00E-13888D62483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909957-31B3-4107-B00E-13888D62483E}" type="slidenum">
              <a:rPr lang="ru-RU" smtClean="0"/>
              <a:pPr>
                <a:defRPr/>
              </a:pPr>
              <a:t>7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63538" y="2181225"/>
            <a:ext cx="4127500" cy="15049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28663" y="3978275"/>
            <a:ext cx="3397250" cy="1795463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3B320F-7D33-4901-BFB2-9DDF4F6A167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3EDF28-B2AB-4408-B44B-BE497C6B3BA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3459163" y="627063"/>
            <a:ext cx="1031875" cy="561498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63538" y="627063"/>
            <a:ext cx="2943225" cy="561498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D02790-9588-4749-9D73-AD79BEF105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994857-76E1-4459-9BFF-32034223007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4175" y="4511675"/>
            <a:ext cx="4125913" cy="139541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4175" y="2976563"/>
            <a:ext cx="4125913" cy="1535112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CC74C3-A09C-44A5-A498-B5EC7B37574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63538" y="2028825"/>
            <a:ext cx="1987550" cy="42132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503488" y="2028825"/>
            <a:ext cx="1987550" cy="42132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25B762-E5FB-4A72-9BE9-87B741B80BF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2888" y="280988"/>
            <a:ext cx="4368800" cy="116998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42888" y="1571625"/>
            <a:ext cx="2144712" cy="655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42888" y="2227263"/>
            <a:ext cx="2144712" cy="40449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2465388" y="1571625"/>
            <a:ext cx="2146300" cy="655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2465388" y="2227263"/>
            <a:ext cx="2146300" cy="40449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D9125A-EFEF-4163-942B-9D9860D8B26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15E767-D2EA-439B-B33C-52F6E6B2877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52F393-8430-4DE1-A3D3-E8C9BA52D1F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2888" y="279400"/>
            <a:ext cx="1597025" cy="11906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898650" y="279400"/>
            <a:ext cx="2713038" cy="59928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42888" y="1470025"/>
            <a:ext cx="1597025" cy="48021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ED2C10-2306-4007-BA93-65F6B806009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0913" y="4914900"/>
            <a:ext cx="2913062" cy="5810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950913" y="627063"/>
            <a:ext cx="2913062" cy="42132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50913" y="5495925"/>
            <a:ext cx="2913062" cy="82391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D35C68-83FB-4C12-BCCF-A463E41C201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7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63538" y="627063"/>
            <a:ext cx="4127500" cy="1166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1387" tIns="50694" rIns="101387" bIns="5069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Щелчок правит образец заголовка</a:t>
            </a:r>
          </a:p>
        </p:txBody>
      </p:sp>
      <p:sp>
        <p:nvSpPr>
          <p:cNvPr id="3297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63538" y="2028825"/>
            <a:ext cx="4127500" cy="421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1387" tIns="50694" rIns="101387" bIns="5069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Щелчок правит 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63538" y="6394450"/>
            <a:ext cx="1016000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387" tIns="50694" rIns="101387" bIns="50694" numCol="1" anchor="t" anchorCtr="0" compatLnSpc="1">
            <a:prstTxWarp prst="textNoShape">
              <a:avLst/>
            </a:prstTxWarp>
          </a:bodyPr>
          <a:lstStyle>
            <a:lvl1pPr>
              <a:defRPr sz="1500">
                <a:latin typeface="Times New Roman" pitchFamily="18" charset="-52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658938" y="6394450"/>
            <a:ext cx="1536700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387" tIns="50694" rIns="101387" bIns="50694" numCol="1" anchor="t" anchorCtr="0" compatLnSpc="1">
            <a:prstTxWarp prst="textNoShape">
              <a:avLst/>
            </a:prstTxWarp>
          </a:bodyPr>
          <a:lstStyle>
            <a:lvl1pPr algn="ctr">
              <a:defRPr sz="1500">
                <a:latin typeface="Times New Roman" pitchFamily="18" charset="-52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475038" y="6394450"/>
            <a:ext cx="1016000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387" tIns="50694" rIns="101387" bIns="50694" numCol="1" anchor="t" anchorCtr="0" compatLnSpc="1">
            <a:prstTxWarp prst="textNoShape">
              <a:avLst/>
            </a:prstTxWarp>
          </a:bodyPr>
          <a:lstStyle>
            <a:lvl1pPr algn="r">
              <a:defRPr sz="1500">
                <a:latin typeface="Times New Roman" pitchFamily="18" charset="-52"/>
              </a:defRPr>
            </a:lvl1pPr>
          </a:lstStyle>
          <a:p>
            <a:pPr>
              <a:defRPr/>
            </a:pPr>
            <a:fld id="{6A1D50C0-9EB8-4738-AFD0-29BF975A359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012825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012825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Times New Roman" pitchFamily="18" charset="-52"/>
        </a:defRPr>
      </a:lvl2pPr>
      <a:lvl3pPr algn="ctr" defTabSz="1012825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Times New Roman" pitchFamily="18" charset="-52"/>
        </a:defRPr>
      </a:lvl3pPr>
      <a:lvl4pPr algn="ctr" defTabSz="1012825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Times New Roman" pitchFamily="18" charset="-52"/>
        </a:defRPr>
      </a:lvl4pPr>
      <a:lvl5pPr algn="ctr" defTabSz="1012825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Times New Roman" pitchFamily="18" charset="-52"/>
        </a:defRPr>
      </a:lvl5pPr>
      <a:lvl6pPr marL="457200" algn="ctr" defTabSz="1012825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Times New Roman" pitchFamily="18" charset="-52"/>
        </a:defRPr>
      </a:lvl6pPr>
      <a:lvl7pPr marL="914400" algn="ctr" defTabSz="1012825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Times New Roman" pitchFamily="18" charset="-52"/>
        </a:defRPr>
      </a:lvl7pPr>
      <a:lvl8pPr marL="1371600" algn="ctr" defTabSz="1012825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Times New Roman" pitchFamily="18" charset="-52"/>
        </a:defRPr>
      </a:lvl8pPr>
      <a:lvl9pPr marL="1828800" algn="ctr" defTabSz="1012825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Times New Roman" pitchFamily="18" charset="-52"/>
        </a:defRPr>
      </a:lvl9pPr>
    </p:titleStyle>
    <p:bodyStyle>
      <a:lvl1pPr marL="379413" indent="-379413" algn="l" defTabSz="1012825" rtl="0" eaLnBrk="0" fontAlgn="base" hangingPunct="0">
        <a:spcBef>
          <a:spcPct val="20000"/>
        </a:spcBef>
        <a:spcAft>
          <a:spcPct val="0"/>
        </a:spcAft>
        <a:buChar char="•"/>
        <a:defRPr sz="3600">
          <a:solidFill>
            <a:schemeClr val="tx1"/>
          </a:solidFill>
          <a:latin typeface="+mn-lt"/>
          <a:ea typeface="+mn-ea"/>
          <a:cs typeface="+mn-cs"/>
        </a:defRPr>
      </a:lvl1pPr>
      <a:lvl2pPr marL="823913" indent="-317500" algn="l" defTabSz="1012825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2pPr>
      <a:lvl3pPr marL="1268413" indent="-255588" algn="l" defTabSz="1012825" rtl="0" eaLnBrk="0" fontAlgn="base" hangingPunct="0">
        <a:spcBef>
          <a:spcPct val="20000"/>
        </a:spcBef>
        <a:spcAft>
          <a:spcPct val="0"/>
        </a:spcAft>
        <a:buChar char="•"/>
        <a:defRPr sz="2700">
          <a:solidFill>
            <a:schemeClr val="tx1"/>
          </a:solidFill>
          <a:latin typeface="+mn-lt"/>
        </a:defRPr>
      </a:lvl3pPr>
      <a:lvl4pPr marL="1774825" indent="-252413" algn="l" defTabSz="1012825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chemeClr val="tx1"/>
          </a:solidFill>
          <a:latin typeface="+mn-lt"/>
        </a:defRPr>
      </a:lvl4pPr>
      <a:lvl5pPr marL="2281238" indent="-252413" algn="l" defTabSz="1012825" rtl="0" eaLnBrk="0" fontAlgn="base" hangingPunct="0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5pPr>
      <a:lvl6pPr marL="2738438" indent="-252413" algn="l" defTabSz="1012825" rtl="0" eaLnBrk="0" fontAlgn="base" hangingPunct="0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6pPr>
      <a:lvl7pPr marL="3195638" indent="-252413" algn="l" defTabSz="1012825" rtl="0" eaLnBrk="0" fontAlgn="base" hangingPunct="0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7pPr>
      <a:lvl8pPr marL="3652838" indent="-252413" algn="l" defTabSz="1012825" rtl="0" eaLnBrk="0" fontAlgn="base" hangingPunct="0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8pPr>
      <a:lvl9pPr marL="4110038" indent="-252413" algn="l" defTabSz="1012825" rtl="0" eaLnBrk="0" fontAlgn="base" hangingPunct="0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1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10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11.tiff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tif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9.vml"/><Relationship Id="rId5" Type="http://schemas.openxmlformats.org/officeDocument/2006/relationships/oleObject" Target="../embeddings/_________Microsoft_Office_Word_97_-_2003106.doc"/><Relationship Id="rId4" Type="http://schemas.openxmlformats.org/officeDocument/2006/relationships/oleObject" Target="../embeddings/_________Microsoft_Office_Word_97_-_2003105.doc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tif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0.vml"/><Relationship Id="rId5" Type="http://schemas.openxmlformats.org/officeDocument/2006/relationships/oleObject" Target="../embeddings/_________Microsoft_Office_Word_97_-_2003108.doc"/><Relationship Id="rId4" Type="http://schemas.openxmlformats.org/officeDocument/2006/relationships/oleObject" Target="../embeddings/_________Microsoft_Office_Word_97_-_2003107.doc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tif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1.vml"/><Relationship Id="rId5" Type="http://schemas.openxmlformats.org/officeDocument/2006/relationships/oleObject" Target="../embeddings/_________Microsoft_Office_Word_97_-_2003110.doc"/><Relationship Id="rId4" Type="http://schemas.openxmlformats.org/officeDocument/2006/relationships/oleObject" Target="../embeddings/_________Microsoft_Office_Word_97_-_2003109.doc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tif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2.vml"/><Relationship Id="rId5" Type="http://schemas.openxmlformats.org/officeDocument/2006/relationships/oleObject" Target="../embeddings/_________Microsoft_Office_Word_97_-_2003112.doc"/><Relationship Id="rId4" Type="http://schemas.openxmlformats.org/officeDocument/2006/relationships/oleObject" Target="../embeddings/_________Microsoft_Office_Word_97_-_2003111.doc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tif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3.vml"/><Relationship Id="rId5" Type="http://schemas.openxmlformats.org/officeDocument/2006/relationships/oleObject" Target="../embeddings/_________Microsoft_Office_Word_97_-_2003114.doc"/><Relationship Id="rId4" Type="http://schemas.openxmlformats.org/officeDocument/2006/relationships/oleObject" Target="../embeddings/_________Microsoft_Office_Word_97_-_2003113.doc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tif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4.vml"/><Relationship Id="rId5" Type="http://schemas.openxmlformats.org/officeDocument/2006/relationships/oleObject" Target="../embeddings/_________Microsoft_Office_Word_97_-_2003116.doc"/><Relationship Id="rId4" Type="http://schemas.openxmlformats.org/officeDocument/2006/relationships/oleObject" Target="../embeddings/_________Microsoft_Office_Word_97_-_2003115.doc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tif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5.vml"/><Relationship Id="rId5" Type="http://schemas.openxmlformats.org/officeDocument/2006/relationships/oleObject" Target="../embeddings/_________Microsoft_Office_Word_97_-_2003118.doc"/><Relationship Id="rId4" Type="http://schemas.openxmlformats.org/officeDocument/2006/relationships/oleObject" Target="../embeddings/_________Microsoft_Office_Word_97_-_2003117.doc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tif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6.vml"/><Relationship Id="rId5" Type="http://schemas.openxmlformats.org/officeDocument/2006/relationships/oleObject" Target="../embeddings/_________Microsoft_Office_Word_97_-_2003120.doc"/><Relationship Id="rId4" Type="http://schemas.openxmlformats.org/officeDocument/2006/relationships/oleObject" Target="../embeddings/_________Microsoft_Office_Word_97_-_2003119.doc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tif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7.vml"/><Relationship Id="rId5" Type="http://schemas.openxmlformats.org/officeDocument/2006/relationships/oleObject" Target="../embeddings/_________Microsoft_Office_Word_97_-_2003122.doc"/><Relationship Id="rId4" Type="http://schemas.openxmlformats.org/officeDocument/2006/relationships/oleObject" Target="../embeddings/_________Microsoft_Office_Word_97_-_2003121.doc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tif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8.vml"/><Relationship Id="rId5" Type="http://schemas.openxmlformats.org/officeDocument/2006/relationships/oleObject" Target="../embeddings/_________Microsoft_Office_Word_97_-_2003124.doc"/><Relationship Id="rId4" Type="http://schemas.openxmlformats.org/officeDocument/2006/relationships/oleObject" Target="../embeddings/_________Microsoft_Office_Word_97_-_2003123.doc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11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12.tiff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tif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9.vml"/><Relationship Id="rId5" Type="http://schemas.openxmlformats.org/officeDocument/2006/relationships/oleObject" Target="../embeddings/_________Microsoft_Office_Word_97_-_2003126.doc"/><Relationship Id="rId4" Type="http://schemas.openxmlformats.org/officeDocument/2006/relationships/oleObject" Target="../embeddings/_________Microsoft_Office_Word_97_-_2003125.doc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tif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0.vml"/><Relationship Id="rId5" Type="http://schemas.openxmlformats.org/officeDocument/2006/relationships/oleObject" Target="../embeddings/_________Microsoft_Office_Word_97_-_2003128.doc"/><Relationship Id="rId4" Type="http://schemas.openxmlformats.org/officeDocument/2006/relationships/oleObject" Target="../embeddings/_________Microsoft_Office_Word_97_-_2003127.doc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tif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1.vml"/><Relationship Id="rId5" Type="http://schemas.openxmlformats.org/officeDocument/2006/relationships/oleObject" Target="../embeddings/_________Microsoft_Office_Word_97_-_2003130.doc"/><Relationship Id="rId4" Type="http://schemas.openxmlformats.org/officeDocument/2006/relationships/oleObject" Target="../embeddings/_________Microsoft_Office_Word_97_-_2003129.doc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tif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2.vml"/><Relationship Id="rId5" Type="http://schemas.openxmlformats.org/officeDocument/2006/relationships/oleObject" Target="../embeddings/_________Microsoft_Office_Word_97_-_2003132.doc"/><Relationship Id="rId4" Type="http://schemas.openxmlformats.org/officeDocument/2006/relationships/oleObject" Target="../embeddings/_________Microsoft_Office_Word_97_-_2003131.doc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tif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3.vml"/><Relationship Id="rId5" Type="http://schemas.openxmlformats.org/officeDocument/2006/relationships/oleObject" Target="../embeddings/_________Microsoft_Office_Word_97_-_2003134.doc"/><Relationship Id="rId4" Type="http://schemas.openxmlformats.org/officeDocument/2006/relationships/oleObject" Target="../embeddings/_________Microsoft_Office_Word_97_-_2003133.doc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135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4.vml"/><Relationship Id="rId5" Type="http://schemas.openxmlformats.org/officeDocument/2006/relationships/oleObject" Target="../embeddings/_________Microsoft_Office_Word_97_-_2003136.doc"/><Relationship Id="rId4" Type="http://schemas.openxmlformats.org/officeDocument/2006/relationships/image" Target="../media/image151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12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13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13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5" Type="http://schemas.openxmlformats.org/officeDocument/2006/relationships/image" Target="../media/image15.tiff"/><Relationship Id="rId4" Type="http://schemas.openxmlformats.org/officeDocument/2006/relationships/image" Target="../media/image14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14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Relationship Id="rId4" Type="http://schemas.openxmlformats.org/officeDocument/2006/relationships/image" Target="../media/image16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15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.vml"/><Relationship Id="rId4" Type="http://schemas.openxmlformats.org/officeDocument/2006/relationships/image" Target="../media/image17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16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6.vml"/><Relationship Id="rId4" Type="http://schemas.openxmlformats.org/officeDocument/2006/relationships/image" Target="../media/image18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17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7.vml"/><Relationship Id="rId4" Type="http://schemas.openxmlformats.org/officeDocument/2006/relationships/image" Target="../media/image19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18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8.vml"/><Relationship Id="rId4" Type="http://schemas.openxmlformats.org/officeDocument/2006/relationships/image" Target="../media/image20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19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9.vml"/><Relationship Id="rId4" Type="http://schemas.openxmlformats.org/officeDocument/2006/relationships/image" Target="../media/image21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2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3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20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0.vml"/><Relationship Id="rId4" Type="http://schemas.openxmlformats.org/officeDocument/2006/relationships/image" Target="../media/image22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21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1.vml"/><Relationship Id="rId4" Type="http://schemas.openxmlformats.org/officeDocument/2006/relationships/image" Target="../media/image23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22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2.vml"/><Relationship Id="rId4" Type="http://schemas.openxmlformats.org/officeDocument/2006/relationships/image" Target="../media/image24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23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3.vml"/><Relationship Id="rId4" Type="http://schemas.openxmlformats.org/officeDocument/2006/relationships/image" Target="../media/image25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24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4.vml"/><Relationship Id="rId4" Type="http://schemas.openxmlformats.org/officeDocument/2006/relationships/image" Target="../media/image26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25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5.vml"/><Relationship Id="rId4" Type="http://schemas.openxmlformats.org/officeDocument/2006/relationships/image" Target="../media/image27.tif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26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6.vml"/><Relationship Id="rId4" Type="http://schemas.openxmlformats.org/officeDocument/2006/relationships/image" Target="../media/image28.tif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27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7.vml"/><Relationship Id="rId4" Type="http://schemas.openxmlformats.org/officeDocument/2006/relationships/image" Target="../media/image29.tif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28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8.vml"/><Relationship Id="rId4" Type="http://schemas.openxmlformats.org/officeDocument/2006/relationships/image" Target="../media/image30.tif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29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9.vml"/><Relationship Id="rId4" Type="http://schemas.openxmlformats.org/officeDocument/2006/relationships/image" Target="../media/image31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3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4.tif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30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0.vml"/><Relationship Id="rId4" Type="http://schemas.openxmlformats.org/officeDocument/2006/relationships/image" Target="../media/image32.tif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31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1.vml"/><Relationship Id="rId4" Type="http://schemas.openxmlformats.org/officeDocument/2006/relationships/image" Target="../media/image33.tif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32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2.vml"/><Relationship Id="rId4" Type="http://schemas.openxmlformats.org/officeDocument/2006/relationships/image" Target="../media/image34.tif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33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3.vml"/><Relationship Id="rId4" Type="http://schemas.openxmlformats.org/officeDocument/2006/relationships/image" Target="../media/image35.tif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34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4.vml"/><Relationship Id="rId4" Type="http://schemas.openxmlformats.org/officeDocument/2006/relationships/image" Target="../media/image36.tif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35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5.vml"/><Relationship Id="rId4" Type="http://schemas.openxmlformats.org/officeDocument/2006/relationships/image" Target="../media/image37.tif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36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6.vml"/><Relationship Id="rId4" Type="http://schemas.openxmlformats.org/officeDocument/2006/relationships/image" Target="../media/image38.tif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37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7.vml"/><Relationship Id="rId4" Type="http://schemas.openxmlformats.org/officeDocument/2006/relationships/image" Target="../media/image39.tif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38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8.vml"/><Relationship Id="rId4" Type="http://schemas.openxmlformats.org/officeDocument/2006/relationships/image" Target="../media/image40.tif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39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9.vml"/><Relationship Id="rId4" Type="http://schemas.openxmlformats.org/officeDocument/2006/relationships/image" Target="../media/image41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4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5.tif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40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0.vml"/><Relationship Id="rId4" Type="http://schemas.openxmlformats.org/officeDocument/2006/relationships/image" Target="../media/image42.tif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41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1.vml"/><Relationship Id="rId4" Type="http://schemas.openxmlformats.org/officeDocument/2006/relationships/image" Target="../media/image43.tif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42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2.vml"/><Relationship Id="rId4" Type="http://schemas.openxmlformats.org/officeDocument/2006/relationships/image" Target="../media/image44.tif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43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3.vml"/><Relationship Id="rId4" Type="http://schemas.openxmlformats.org/officeDocument/2006/relationships/image" Target="../media/image45.tif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44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4.vml"/><Relationship Id="rId4" Type="http://schemas.openxmlformats.org/officeDocument/2006/relationships/image" Target="../media/image46.tif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45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5.vml"/><Relationship Id="rId4" Type="http://schemas.openxmlformats.org/officeDocument/2006/relationships/image" Target="../media/image47.tif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46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6.vml"/><Relationship Id="rId4" Type="http://schemas.openxmlformats.org/officeDocument/2006/relationships/image" Target="../media/image48.tif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47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7.vml"/><Relationship Id="rId4" Type="http://schemas.openxmlformats.org/officeDocument/2006/relationships/image" Target="../media/image49.tif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48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8.vml"/><Relationship Id="rId4" Type="http://schemas.openxmlformats.org/officeDocument/2006/relationships/image" Target="../media/image50.tif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49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9.vml"/><Relationship Id="rId4" Type="http://schemas.openxmlformats.org/officeDocument/2006/relationships/image" Target="../media/image51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5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6.tif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50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0.vml"/><Relationship Id="rId6" Type="http://schemas.openxmlformats.org/officeDocument/2006/relationships/image" Target="../media/image54.tiff"/><Relationship Id="rId5" Type="http://schemas.openxmlformats.org/officeDocument/2006/relationships/image" Target="../media/image53.tiff"/><Relationship Id="rId4" Type="http://schemas.openxmlformats.org/officeDocument/2006/relationships/image" Target="../media/image52.tif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51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1.vml"/><Relationship Id="rId4" Type="http://schemas.openxmlformats.org/officeDocument/2006/relationships/image" Target="../media/image55.tif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52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2.vml"/><Relationship Id="rId4" Type="http://schemas.openxmlformats.org/officeDocument/2006/relationships/image" Target="../media/image56.tif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53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3.vml"/><Relationship Id="rId5" Type="http://schemas.openxmlformats.org/officeDocument/2006/relationships/image" Target="../media/image57.tiff"/><Relationship Id="rId4" Type="http://schemas.openxmlformats.org/officeDocument/2006/relationships/image" Target="../media/image56.tif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54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4.vml"/><Relationship Id="rId4" Type="http://schemas.openxmlformats.org/officeDocument/2006/relationships/image" Target="../media/image58.tif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55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5.vml"/><Relationship Id="rId5" Type="http://schemas.openxmlformats.org/officeDocument/2006/relationships/image" Target="../media/image59.tiff"/><Relationship Id="rId4" Type="http://schemas.openxmlformats.org/officeDocument/2006/relationships/image" Target="../media/image56.tif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56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6.vml"/><Relationship Id="rId5" Type="http://schemas.openxmlformats.org/officeDocument/2006/relationships/image" Target="../media/image60.tiff"/><Relationship Id="rId4" Type="http://schemas.openxmlformats.org/officeDocument/2006/relationships/image" Target="../media/image56.tif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57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7.vml"/><Relationship Id="rId5" Type="http://schemas.openxmlformats.org/officeDocument/2006/relationships/image" Target="../media/image61.tiff"/><Relationship Id="rId4" Type="http://schemas.openxmlformats.org/officeDocument/2006/relationships/image" Target="../media/image56.tif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58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8.vml"/><Relationship Id="rId4" Type="http://schemas.openxmlformats.org/officeDocument/2006/relationships/image" Target="../media/image62.tif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59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9.vml"/><Relationship Id="rId4" Type="http://schemas.openxmlformats.org/officeDocument/2006/relationships/image" Target="../media/image63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6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7.tif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60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0.vml"/><Relationship Id="rId4" Type="http://schemas.openxmlformats.org/officeDocument/2006/relationships/image" Target="../media/image64.tif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61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1.vml"/><Relationship Id="rId4" Type="http://schemas.openxmlformats.org/officeDocument/2006/relationships/image" Target="../media/image65.tif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62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2.vml"/><Relationship Id="rId4" Type="http://schemas.openxmlformats.org/officeDocument/2006/relationships/image" Target="../media/image66.tif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63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3.vml"/><Relationship Id="rId4" Type="http://schemas.openxmlformats.org/officeDocument/2006/relationships/image" Target="../media/image67.tif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64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4.vml"/><Relationship Id="rId4" Type="http://schemas.openxmlformats.org/officeDocument/2006/relationships/image" Target="../media/image68.tiff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65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5.vml"/><Relationship Id="rId4" Type="http://schemas.openxmlformats.org/officeDocument/2006/relationships/image" Target="../media/image69.tif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66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6.vml"/><Relationship Id="rId4" Type="http://schemas.openxmlformats.org/officeDocument/2006/relationships/image" Target="../media/image70.tiff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67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7.vml"/><Relationship Id="rId4" Type="http://schemas.openxmlformats.org/officeDocument/2006/relationships/image" Target="../media/image71.tiff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68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8.vml"/><Relationship Id="rId4" Type="http://schemas.openxmlformats.org/officeDocument/2006/relationships/image" Target="../media/image72.tiff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69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9.vml"/><Relationship Id="rId4" Type="http://schemas.openxmlformats.org/officeDocument/2006/relationships/image" Target="../media/image73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8.tiff"/><Relationship Id="rId4" Type="http://schemas.openxmlformats.org/officeDocument/2006/relationships/oleObject" Target="../embeddings/_________Microsoft_Office_Word_97_-_20037.doc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70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0.vml"/><Relationship Id="rId4" Type="http://schemas.openxmlformats.org/officeDocument/2006/relationships/image" Target="../media/image74.tiff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71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1.vml"/><Relationship Id="rId4" Type="http://schemas.openxmlformats.org/officeDocument/2006/relationships/image" Target="../media/image75.tiff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72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2.vml"/><Relationship Id="rId4" Type="http://schemas.openxmlformats.org/officeDocument/2006/relationships/image" Target="../media/image76.tiff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73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3.vml"/><Relationship Id="rId4" Type="http://schemas.openxmlformats.org/officeDocument/2006/relationships/image" Target="../media/image77.tiff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74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4.vml"/><Relationship Id="rId4" Type="http://schemas.openxmlformats.org/officeDocument/2006/relationships/image" Target="../media/image78.tiff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75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5.vml"/><Relationship Id="rId4" Type="http://schemas.openxmlformats.org/officeDocument/2006/relationships/image" Target="../media/image79.tiff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76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6.vml"/><Relationship Id="rId4" Type="http://schemas.openxmlformats.org/officeDocument/2006/relationships/image" Target="../media/image80.tiff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77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7.vml"/><Relationship Id="rId4" Type="http://schemas.openxmlformats.org/officeDocument/2006/relationships/image" Target="../media/image81.tiff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78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8.vml"/><Relationship Id="rId4" Type="http://schemas.openxmlformats.org/officeDocument/2006/relationships/image" Target="../media/image82.tiff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79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9.vml"/><Relationship Id="rId4" Type="http://schemas.openxmlformats.org/officeDocument/2006/relationships/image" Target="../media/image83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8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9.tiff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80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0.vml"/><Relationship Id="rId4" Type="http://schemas.openxmlformats.org/officeDocument/2006/relationships/image" Target="../media/image84.tiff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81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1.vml"/><Relationship Id="rId4" Type="http://schemas.openxmlformats.org/officeDocument/2006/relationships/image" Target="../media/image85.tiff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82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2.vml"/><Relationship Id="rId4" Type="http://schemas.openxmlformats.org/officeDocument/2006/relationships/image" Target="../media/image86.tiff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83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3.vml"/><Relationship Id="rId4" Type="http://schemas.openxmlformats.org/officeDocument/2006/relationships/image" Target="../media/image87.tiff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84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4.vml"/><Relationship Id="rId4" Type="http://schemas.openxmlformats.org/officeDocument/2006/relationships/image" Target="../media/image88.tiff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85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5.vml"/><Relationship Id="rId4" Type="http://schemas.openxmlformats.org/officeDocument/2006/relationships/image" Target="../media/image89.tiff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86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6.vml"/><Relationship Id="rId4" Type="http://schemas.openxmlformats.org/officeDocument/2006/relationships/image" Target="../media/image90.tiff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87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7.vml"/><Relationship Id="rId4" Type="http://schemas.openxmlformats.org/officeDocument/2006/relationships/image" Target="../media/image91.tiff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88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8.vml"/><Relationship Id="rId4" Type="http://schemas.openxmlformats.org/officeDocument/2006/relationships/image" Target="../media/image92.tiff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89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9.vml"/><Relationship Id="rId4" Type="http://schemas.openxmlformats.org/officeDocument/2006/relationships/image" Target="../media/image93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9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10.tiff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90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0.vml"/><Relationship Id="rId4" Type="http://schemas.openxmlformats.org/officeDocument/2006/relationships/image" Target="../media/image94.tiff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91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1.vml"/><Relationship Id="rId4" Type="http://schemas.openxmlformats.org/officeDocument/2006/relationships/image" Target="../media/image95.tiff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92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2.vml"/><Relationship Id="rId4" Type="http://schemas.openxmlformats.org/officeDocument/2006/relationships/image" Target="../media/image96.tiff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tiff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tif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3.vml"/><Relationship Id="rId5" Type="http://schemas.openxmlformats.org/officeDocument/2006/relationships/oleObject" Target="../embeddings/_________Microsoft_Office_Word_97_-_200394.doc"/><Relationship Id="rId4" Type="http://schemas.openxmlformats.org/officeDocument/2006/relationships/oleObject" Target="../embeddings/_________Microsoft_Office_Word_97_-_200393.doc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tif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4.vml"/><Relationship Id="rId5" Type="http://schemas.openxmlformats.org/officeDocument/2006/relationships/oleObject" Target="../embeddings/_________Microsoft_Office_Word_97_-_200396.doc"/><Relationship Id="rId4" Type="http://schemas.openxmlformats.org/officeDocument/2006/relationships/oleObject" Target="../embeddings/_________Microsoft_Office_Word_97_-_200395.doc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tif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5.vml"/><Relationship Id="rId5" Type="http://schemas.openxmlformats.org/officeDocument/2006/relationships/oleObject" Target="../embeddings/_________Microsoft_Office_Word_97_-_200398.doc"/><Relationship Id="rId4" Type="http://schemas.openxmlformats.org/officeDocument/2006/relationships/oleObject" Target="../embeddings/_________Microsoft_Office_Word_97_-_200397.doc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tif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6.vml"/><Relationship Id="rId5" Type="http://schemas.openxmlformats.org/officeDocument/2006/relationships/oleObject" Target="../embeddings/_________Microsoft_Office_Word_97_-_2003100.doc"/><Relationship Id="rId4" Type="http://schemas.openxmlformats.org/officeDocument/2006/relationships/oleObject" Target="../embeddings/_________Microsoft_Office_Word_97_-_200399.doc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tif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7.vml"/><Relationship Id="rId5" Type="http://schemas.openxmlformats.org/officeDocument/2006/relationships/oleObject" Target="../embeddings/_________Microsoft_Office_Word_97_-_2003102.doc"/><Relationship Id="rId4" Type="http://schemas.openxmlformats.org/officeDocument/2006/relationships/oleObject" Target="../embeddings/_________Microsoft_Office_Word_97_-_2003101.doc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tif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8.vml"/><Relationship Id="rId5" Type="http://schemas.openxmlformats.org/officeDocument/2006/relationships/oleObject" Target="../embeddings/_________Microsoft_Office_Word_97_-_2003104.doc"/><Relationship Id="rId4" Type="http://schemas.openxmlformats.org/officeDocument/2006/relationships/oleObject" Target="../embeddings/_________Microsoft_Office_Word_97_-_2003103.doc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Line 1026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28" name="Rectangle 1027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2500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1026" name="Object 1028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1026" name="Документ" r:id="rId3" imgW="4262628" imgH="126492" progId="Word.Document.8">
              <p:embed/>
            </p:oleObj>
          </a:graphicData>
        </a:graphic>
      </p:graphicFrame>
      <p:sp>
        <p:nvSpPr>
          <p:cNvPr id="1029" name="Rectangle 1029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Приложение 1</a:t>
            </a:r>
            <a:endParaRPr lang="ru-RU" altLang="ru-RU" sz="900">
              <a:latin typeface="Arial" charset="0"/>
            </a:endParaRPr>
          </a:p>
        </p:txBody>
      </p:sp>
      <p:sp>
        <p:nvSpPr>
          <p:cNvPr id="1030" name="Rectangle 1030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pic>
        <p:nvPicPr>
          <p:cNvPr id="8" name="Рисунок 7" descr="1_25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9088"/>
            <a:ext cx="4324286" cy="322333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196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2500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8194" name="Object 0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8194" name="Документ" r:id="rId3" imgW="4262628" imgH="126492" progId="Word.Document.8">
              <p:embed/>
            </p:oleObj>
          </a:graphicData>
        </a:graphic>
      </p:graphicFrame>
      <p:sp>
        <p:nvSpPr>
          <p:cNvPr id="8197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10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8198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>
                <a:latin typeface="Arial" charset="0"/>
              </a:rPr>
              <a:t>от _____________ № ______</a:t>
            </a:r>
          </a:p>
        </p:txBody>
      </p:sp>
      <p:pic>
        <p:nvPicPr>
          <p:cNvPr id="9" name="Рисунок 8" descr="10_25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902146"/>
            <a:ext cx="4324286" cy="321722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7_5000_Итог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5144" y="1899088"/>
            <a:ext cx="4324286" cy="322333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100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7" name="Object 4"/>
          <p:cNvGraphicFramePr>
            <a:graphicFrameLocks noChangeAspect="1"/>
          </p:cNvGraphicFramePr>
          <p:nvPr/>
        </p:nvGraphicFramePr>
        <p:xfrm>
          <a:off x="411063" y="1566540"/>
          <a:ext cx="4281487" cy="384175"/>
        </p:xfrm>
        <a:graphic>
          <a:graphicData uri="http://schemas.openxmlformats.org/presentationml/2006/ole">
            <p:oleObj spid="_x0000_s260098" name="Document" r:id="rId4" imgW="4273593" imgH="387265" progId="Word.Document.8">
              <p:embed/>
            </p:oleObj>
          </a:graphicData>
        </a:graphic>
      </p:graphicFrame>
      <p:sp>
        <p:nvSpPr>
          <p:cNvPr id="8" name="Овал 7"/>
          <p:cNvSpPr/>
          <p:nvPr/>
        </p:nvSpPr>
        <p:spPr bwMode="auto">
          <a:xfrm>
            <a:off x="267047" y="1494532"/>
            <a:ext cx="216024" cy="216024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600" dirty="0" smtClean="0">
                <a:latin typeface="Times New Roman" pitchFamily="18" charset="-52"/>
              </a:rPr>
              <a:t>35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-52"/>
            </a:endParaRPr>
          </a:p>
        </p:txBody>
      </p:sp>
      <p:sp>
        <p:nvSpPr>
          <p:cNvPr id="9" name="Овал 8"/>
          <p:cNvSpPr/>
          <p:nvPr/>
        </p:nvSpPr>
        <p:spPr bwMode="auto">
          <a:xfrm>
            <a:off x="2931343" y="3366740"/>
            <a:ext cx="216024" cy="216024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-52"/>
              </a:rPr>
              <a:t>35</a:t>
            </a:r>
          </a:p>
        </p:txBody>
      </p:sp>
      <p:graphicFrame>
        <p:nvGraphicFramePr>
          <p:cNvPr id="10" name="Object 4"/>
          <p:cNvGraphicFramePr>
            <a:graphicFrameLocks noChangeAspect="1"/>
          </p:cNvGraphicFramePr>
          <p:nvPr/>
        </p:nvGraphicFramePr>
        <p:xfrm>
          <a:off x="344488" y="1203325"/>
          <a:ext cx="4210050" cy="381000"/>
        </p:xfrm>
        <a:graphic>
          <a:graphicData uri="http://schemas.openxmlformats.org/presentationml/2006/ole">
            <p:oleObj spid="_x0000_s260099" name="Document" r:id="rId5" imgW="4273593" imgH="387265" progId="Word.Document.8">
              <p:embed/>
            </p:oleObj>
          </a:graphicData>
        </a:graphic>
      </p:graphicFrame>
      <p:sp>
        <p:nvSpPr>
          <p:cNvPr id="13" name="Овал 12"/>
          <p:cNvSpPr/>
          <p:nvPr/>
        </p:nvSpPr>
        <p:spPr bwMode="auto">
          <a:xfrm>
            <a:off x="1938471" y="3814028"/>
            <a:ext cx="216024" cy="216024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-52"/>
              </a:rPr>
              <a:t>35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8_5000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101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7" name="Object 4"/>
          <p:cNvGraphicFramePr>
            <a:graphicFrameLocks noChangeAspect="1"/>
          </p:cNvGraphicFramePr>
          <p:nvPr/>
        </p:nvGraphicFramePr>
        <p:xfrm>
          <a:off x="483071" y="1542405"/>
          <a:ext cx="4281487" cy="384175"/>
        </p:xfrm>
        <a:graphic>
          <a:graphicData uri="http://schemas.openxmlformats.org/presentationml/2006/ole">
            <p:oleObj spid="_x0000_s261122" name="Document" r:id="rId4" imgW="4273593" imgH="387265" progId="Word.Document.8">
              <p:embed/>
            </p:oleObj>
          </a:graphicData>
        </a:graphic>
      </p:graphicFrame>
      <p:sp>
        <p:nvSpPr>
          <p:cNvPr id="8" name="Овал 7"/>
          <p:cNvSpPr/>
          <p:nvPr/>
        </p:nvSpPr>
        <p:spPr bwMode="auto">
          <a:xfrm>
            <a:off x="267047" y="1494532"/>
            <a:ext cx="216024" cy="216024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600" dirty="0" smtClean="0">
                <a:latin typeface="Times New Roman" pitchFamily="18" charset="-52"/>
              </a:rPr>
              <a:t>36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-52"/>
            </a:endParaRPr>
          </a:p>
        </p:txBody>
      </p:sp>
      <p:sp>
        <p:nvSpPr>
          <p:cNvPr id="9" name="Овал 8"/>
          <p:cNvSpPr/>
          <p:nvPr/>
        </p:nvSpPr>
        <p:spPr bwMode="auto">
          <a:xfrm>
            <a:off x="1707207" y="3366740"/>
            <a:ext cx="216024" cy="216024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-52"/>
              </a:rPr>
              <a:t>36</a:t>
            </a:r>
          </a:p>
        </p:txBody>
      </p:sp>
      <p:graphicFrame>
        <p:nvGraphicFramePr>
          <p:cNvPr id="10" name="Object 4"/>
          <p:cNvGraphicFramePr>
            <a:graphicFrameLocks noChangeAspect="1"/>
          </p:cNvGraphicFramePr>
          <p:nvPr/>
        </p:nvGraphicFramePr>
        <p:xfrm>
          <a:off x="344488" y="1203325"/>
          <a:ext cx="4210050" cy="381000"/>
        </p:xfrm>
        <a:graphic>
          <a:graphicData uri="http://schemas.openxmlformats.org/presentationml/2006/ole">
            <p:oleObj spid="_x0000_s261123" name="Document" r:id="rId5" imgW="4273593" imgH="387265" progId="Word.Document.8">
              <p:embed/>
            </p:oleObj>
          </a:graphicData>
        </a:graphic>
      </p:graphicFrame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9_7000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7000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102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7" name="Object 4"/>
          <p:cNvGraphicFramePr>
            <a:graphicFrameLocks noChangeAspect="1"/>
          </p:cNvGraphicFramePr>
          <p:nvPr/>
        </p:nvGraphicFramePr>
        <p:xfrm>
          <a:off x="411063" y="1566540"/>
          <a:ext cx="4281487" cy="384175"/>
        </p:xfrm>
        <a:graphic>
          <a:graphicData uri="http://schemas.openxmlformats.org/presentationml/2006/ole">
            <p:oleObj spid="_x0000_s262146" name="Document" r:id="rId4" imgW="4273593" imgH="387265" progId="Word.Document.8">
              <p:embed/>
            </p:oleObj>
          </a:graphicData>
        </a:graphic>
      </p:graphicFrame>
      <p:sp>
        <p:nvSpPr>
          <p:cNvPr id="8" name="Овал 7"/>
          <p:cNvSpPr/>
          <p:nvPr/>
        </p:nvSpPr>
        <p:spPr bwMode="auto">
          <a:xfrm>
            <a:off x="267047" y="1494532"/>
            <a:ext cx="216024" cy="216024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600" dirty="0" smtClean="0">
                <a:latin typeface="Times New Roman" pitchFamily="18" charset="-52"/>
              </a:rPr>
              <a:t>37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-52"/>
            </a:endParaRPr>
          </a:p>
        </p:txBody>
      </p:sp>
      <p:sp>
        <p:nvSpPr>
          <p:cNvPr id="9" name="Овал 8"/>
          <p:cNvSpPr/>
          <p:nvPr/>
        </p:nvSpPr>
        <p:spPr bwMode="auto">
          <a:xfrm>
            <a:off x="2139255" y="3654772"/>
            <a:ext cx="216024" cy="216024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-52"/>
              </a:rPr>
              <a:t>37</a:t>
            </a:r>
          </a:p>
        </p:txBody>
      </p:sp>
      <p:graphicFrame>
        <p:nvGraphicFramePr>
          <p:cNvPr id="10" name="Object 4"/>
          <p:cNvGraphicFramePr>
            <a:graphicFrameLocks noChangeAspect="1"/>
          </p:cNvGraphicFramePr>
          <p:nvPr/>
        </p:nvGraphicFramePr>
        <p:xfrm>
          <a:off x="344488" y="1203325"/>
          <a:ext cx="4210050" cy="381000"/>
        </p:xfrm>
        <a:graphic>
          <a:graphicData uri="http://schemas.openxmlformats.org/presentationml/2006/ole">
            <p:oleObj spid="_x0000_s262147" name="Document" r:id="rId5" imgW="4273593" imgH="387265" progId="Word.Document.8">
              <p:embed/>
            </p:oleObj>
          </a:graphicData>
        </a:graphic>
      </p:graphicFrame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10_2500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2500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103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7" name="Object 4"/>
          <p:cNvGraphicFramePr>
            <a:graphicFrameLocks noChangeAspect="1"/>
          </p:cNvGraphicFramePr>
          <p:nvPr/>
        </p:nvGraphicFramePr>
        <p:xfrm>
          <a:off x="409575" y="1571625"/>
          <a:ext cx="4257675" cy="381000"/>
        </p:xfrm>
        <a:graphic>
          <a:graphicData uri="http://schemas.openxmlformats.org/presentationml/2006/ole">
            <p:oleObj spid="_x0000_s263170" name="Document" r:id="rId4" imgW="4273593" imgH="387265" progId="Word.Document.8">
              <p:embed/>
            </p:oleObj>
          </a:graphicData>
        </a:graphic>
      </p:graphicFrame>
      <p:sp>
        <p:nvSpPr>
          <p:cNvPr id="8" name="Овал 7"/>
          <p:cNvSpPr/>
          <p:nvPr/>
        </p:nvSpPr>
        <p:spPr bwMode="auto">
          <a:xfrm>
            <a:off x="1347167" y="1566540"/>
            <a:ext cx="216024" cy="216024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600" dirty="0" smtClean="0">
                <a:latin typeface="Times New Roman" pitchFamily="18" charset="-52"/>
              </a:rPr>
              <a:t>38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-52"/>
            </a:endParaRPr>
          </a:p>
        </p:txBody>
      </p:sp>
      <p:sp>
        <p:nvSpPr>
          <p:cNvPr id="9" name="Овал 8"/>
          <p:cNvSpPr/>
          <p:nvPr/>
        </p:nvSpPr>
        <p:spPr bwMode="auto">
          <a:xfrm>
            <a:off x="2499295" y="3366740"/>
            <a:ext cx="216024" cy="216024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-52"/>
              </a:rPr>
              <a:t>38</a:t>
            </a:r>
          </a:p>
        </p:txBody>
      </p:sp>
      <p:graphicFrame>
        <p:nvGraphicFramePr>
          <p:cNvPr id="10" name="Object 4"/>
          <p:cNvGraphicFramePr>
            <a:graphicFrameLocks noChangeAspect="1"/>
          </p:cNvGraphicFramePr>
          <p:nvPr/>
        </p:nvGraphicFramePr>
        <p:xfrm>
          <a:off x="344488" y="1203325"/>
          <a:ext cx="4210050" cy="381000"/>
        </p:xfrm>
        <a:graphic>
          <a:graphicData uri="http://schemas.openxmlformats.org/presentationml/2006/ole">
            <p:oleObj spid="_x0000_s263171" name="Document" r:id="rId5" imgW="4273593" imgH="387265" progId="Word.Document.8">
              <p:embed/>
            </p:oleObj>
          </a:graphicData>
        </a:graphic>
      </p:graphicFrame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11_2500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2500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104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7" name="Object 4"/>
          <p:cNvGraphicFramePr>
            <a:graphicFrameLocks noChangeAspect="1"/>
          </p:cNvGraphicFramePr>
          <p:nvPr/>
        </p:nvGraphicFramePr>
        <p:xfrm>
          <a:off x="411063" y="1566540"/>
          <a:ext cx="4281487" cy="384175"/>
        </p:xfrm>
        <a:graphic>
          <a:graphicData uri="http://schemas.openxmlformats.org/presentationml/2006/ole">
            <p:oleObj spid="_x0000_s264194" name="Document" r:id="rId4" imgW="4273593" imgH="387265" progId="Word.Document.8">
              <p:embed/>
            </p:oleObj>
          </a:graphicData>
        </a:graphic>
      </p:graphicFrame>
      <p:sp>
        <p:nvSpPr>
          <p:cNvPr id="8" name="Овал 7"/>
          <p:cNvSpPr/>
          <p:nvPr/>
        </p:nvSpPr>
        <p:spPr bwMode="auto">
          <a:xfrm>
            <a:off x="1419175" y="1494532"/>
            <a:ext cx="216024" cy="216024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-52"/>
              </a:rPr>
              <a:t>39</a:t>
            </a:r>
          </a:p>
        </p:txBody>
      </p:sp>
      <p:sp>
        <p:nvSpPr>
          <p:cNvPr id="9" name="Овал 8"/>
          <p:cNvSpPr/>
          <p:nvPr/>
        </p:nvSpPr>
        <p:spPr bwMode="auto">
          <a:xfrm>
            <a:off x="2139255" y="2790676"/>
            <a:ext cx="216024" cy="216024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600" dirty="0" smtClean="0">
                <a:latin typeface="Times New Roman" pitchFamily="18" charset="-52"/>
              </a:rPr>
              <a:t>39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-52"/>
            </a:endParaRPr>
          </a:p>
        </p:txBody>
      </p:sp>
      <p:graphicFrame>
        <p:nvGraphicFramePr>
          <p:cNvPr id="10" name="Object 4"/>
          <p:cNvGraphicFramePr>
            <a:graphicFrameLocks noChangeAspect="1"/>
          </p:cNvGraphicFramePr>
          <p:nvPr/>
        </p:nvGraphicFramePr>
        <p:xfrm>
          <a:off x="344488" y="1203325"/>
          <a:ext cx="4210050" cy="381000"/>
        </p:xfrm>
        <a:graphic>
          <a:graphicData uri="http://schemas.openxmlformats.org/presentationml/2006/ole">
            <p:oleObj spid="_x0000_s264195" name="Document" r:id="rId5" imgW="4273593" imgH="387265" progId="Word.Document.8">
              <p:embed/>
            </p:oleObj>
          </a:graphicData>
        </a:graphic>
      </p:graphicFrame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12_2500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2500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105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7" name="Object 4"/>
          <p:cNvGraphicFramePr>
            <a:graphicFrameLocks noChangeAspect="1"/>
          </p:cNvGraphicFramePr>
          <p:nvPr/>
        </p:nvGraphicFramePr>
        <p:xfrm>
          <a:off x="409575" y="1571625"/>
          <a:ext cx="4257675" cy="381000"/>
        </p:xfrm>
        <a:graphic>
          <a:graphicData uri="http://schemas.openxmlformats.org/presentationml/2006/ole">
            <p:oleObj spid="_x0000_s265218" name="Document" r:id="rId4" imgW="4273593" imgH="387265" progId="Word.Document.8">
              <p:embed/>
            </p:oleObj>
          </a:graphicData>
        </a:graphic>
      </p:graphicFrame>
      <p:sp>
        <p:nvSpPr>
          <p:cNvPr id="8" name="Овал 7"/>
          <p:cNvSpPr/>
          <p:nvPr/>
        </p:nvSpPr>
        <p:spPr bwMode="auto">
          <a:xfrm>
            <a:off x="555079" y="1494532"/>
            <a:ext cx="216024" cy="216024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600" dirty="0" smtClean="0">
                <a:latin typeface="Times New Roman" pitchFamily="18" charset="-52"/>
              </a:rPr>
              <a:t>40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-52"/>
            </a:endParaRPr>
          </a:p>
        </p:txBody>
      </p:sp>
      <p:sp>
        <p:nvSpPr>
          <p:cNvPr id="9" name="Овал 8"/>
          <p:cNvSpPr/>
          <p:nvPr/>
        </p:nvSpPr>
        <p:spPr bwMode="auto">
          <a:xfrm>
            <a:off x="2355279" y="3222724"/>
            <a:ext cx="216024" cy="216024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-52"/>
              </a:rPr>
              <a:t>40</a:t>
            </a:r>
          </a:p>
        </p:txBody>
      </p:sp>
      <p:graphicFrame>
        <p:nvGraphicFramePr>
          <p:cNvPr id="10" name="Object 4"/>
          <p:cNvGraphicFramePr>
            <a:graphicFrameLocks noChangeAspect="1"/>
          </p:cNvGraphicFramePr>
          <p:nvPr/>
        </p:nvGraphicFramePr>
        <p:xfrm>
          <a:off x="344488" y="1203325"/>
          <a:ext cx="4210050" cy="381000"/>
        </p:xfrm>
        <a:graphic>
          <a:graphicData uri="http://schemas.openxmlformats.org/presentationml/2006/ole">
            <p:oleObj spid="_x0000_s265219" name="Document" r:id="rId5" imgW="4273593" imgH="387265" progId="Word.Document.8">
              <p:embed/>
            </p:oleObj>
          </a:graphicData>
        </a:graphic>
      </p:graphicFrame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13_2500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2500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106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7" name="Object 4"/>
          <p:cNvGraphicFramePr>
            <a:graphicFrameLocks noChangeAspect="1"/>
          </p:cNvGraphicFramePr>
          <p:nvPr/>
        </p:nvGraphicFramePr>
        <p:xfrm>
          <a:off x="409575" y="1571625"/>
          <a:ext cx="4257675" cy="381000"/>
        </p:xfrm>
        <a:graphic>
          <a:graphicData uri="http://schemas.openxmlformats.org/presentationml/2006/ole">
            <p:oleObj spid="_x0000_s266242" name="Document" r:id="rId4" imgW="4273593" imgH="387265" progId="Word.Document.8">
              <p:embed/>
            </p:oleObj>
          </a:graphicData>
        </a:graphic>
      </p:graphicFrame>
      <p:sp>
        <p:nvSpPr>
          <p:cNvPr id="8" name="Овал 7"/>
          <p:cNvSpPr/>
          <p:nvPr/>
        </p:nvSpPr>
        <p:spPr bwMode="auto">
          <a:xfrm>
            <a:off x="555079" y="1494532"/>
            <a:ext cx="216024" cy="216024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-52"/>
              </a:rPr>
              <a:t>41</a:t>
            </a:r>
          </a:p>
        </p:txBody>
      </p:sp>
      <p:sp>
        <p:nvSpPr>
          <p:cNvPr id="9" name="Овал 8"/>
          <p:cNvSpPr/>
          <p:nvPr/>
        </p:nvSpPr>
        <p:spPr bwMode="auto">
          <a:xfrm>
            <a:off x="2139255" y="3366740"/>
            <a:ext cx="216024" cy="216024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-52"/>
              </a:rPr>
              <a:t>41</a:t>
            </a:r>
          </a:p>
        </p:txBody>
      </p:sp>
      <p:graphicFrame>
        <p:nvGraphicFramePr>
          <p:cNvPr id="10" name="Object 4"/>
          <p:cNvGraphicFramePr>
            <a:graphicFrameLocks noChangeAspect="1"/>
          </p:cNvGraphicFramePr>
          <p:nvPr/>
        </p:nvGraphicFramePr>
        <p:xfrm>
          <a:off x="344488" y="1203325"/>
          <a:ext cx="4210050" cy="381000"/>
        </p:xfrm>
        <a:graphic>
          <a:graphicData uri="http://schemas.openxmlformats.org/presentationml/2006/ole">
            <p:oleObj spid="_x0000_s266243" name="Document" r:id="rId5" imgW="4273593" imgH="387265" progId="Word.Document.8">
              <p:embed/>
            </p:oleObj>
          </a:graphicData>
        </a:graphic>
      </p:graphicFrame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14_5000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107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7" name="Object 4"/>
          <p:cNvGraphicFramePr>
            <a:graphicFrameLocks noChangeAspect="1"/>
          </p:cNvGraphicFramePr>
          <p:nvPr/>
        </p:nvGraphicFramePr>
        <p:xfrm>
          <a:off x="409575" y="1571625"/>
          <a:ext cx="4257675" cy="381000"/>
        </p:xfrm>
        <a:graphic>
          <a:graphicData uri="http://schemas.openxmlformats.org/presentationml/2006/ole">
            <p:oleObj spid="_x0000_s267266" name="Document" r:id="rId4" imgW="4273593" imgH="387265" progId="Word.Document.8">
              <p:embed/>
            </p:oleObj>
          </a:graphicData>
        </a:graphic>
      </p:graphicFrame>
      <p:sp>
        <p:nvSpPr>
          <p:cNvPr id="8" name="Овал 7"/>
          <p:cNvSpPr/>
          <p:nvPr/>
        </p:nvSpPr>
        <p:spPr bwMode="auto">
          <a:xfrm>
            <a:off x="339055" y="1494532"/>
            <a:ext cx="216024" cy="216024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600" dirty="0" smtClean="0">
                <a:latin typeface="Times New Roman" pitchFamily="18" charset="-52"/>
              </a:rPr>
              <a:t>42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-52"/>
            </a:endParaRPr>
          </a:p>
        </p:txBody>
      </p:sp>
      <p:sp>
        <p:nvSpPr>
          <p:cNvPr id="9" name="Овал 8"/>
          <p:cNvSpPr/>
          <p:nvPr/>
        </p:nvSpPr>
        <p:spPr bwMode="auto">
          <a:xfrm>
            <a:off x="2139255" y="3582764"/>
            <a:ext cx="216024" cy="216024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-52"/>
              </a:rPr>
              <a:t>42</a:t>
            </a:r>
          </a:p>
        </p:txBody>
      </p:sp>
      <p:graphicFrame>
        <p:nvGraphicFramePr>
          <p:cNvPr id="10" name="Object 4"/>
          <p:cNvGraphicFramePr>
            <a:graphicFrameLocks noChangeAspect="1"/>
          </p:cNvGraphicFramePr>
          <p:nvPr/>
        </p:nvGraphicFramePr>
        <p:xfrm>
          <a:off x="344488" y="1203325"/>
          <a:ext cx="4210050" cy="381000"/>
        </p:xfrm>
        <a:graphic>
          <a:graphicData uri="http://schemas.openxmlformats.org/presentationml/2006/ole">
            <p:oleObj spid="_x0000_s267267" name="Document" r:id="rId5" imgW="4273593" imgH="387265" progId="Word.Document.8">
              <p:embed/>
            </p:oleObj>
          </a:graphicData>
        </a:graphic>
      </p:graphicFrame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15_2500_итог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5144" y="1899088"/>
            <a:ext cx="4324286" cy="322333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2500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108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7" name="Object 4"/>
          <p:cNvGraphicFramePr>
            <a:graphicFrameLocks noChangeAspect="1"/>
          </p:cNvGraphicFramePr>
          <p:nvPr/>
        </p:nvGraphicFramePr>
        <p:xfrm>
          <a:off x="409575" y="1571625"/>
          <a:ext cx="4257675" cy="381000"/>
        </p:xfrm>
        <a:graphic>
          <a:graphicData uri="http://schemas.openxmlformats.org/presentationml/2006/ole">
            <p:oleObj spid="_x0000_s268290" name="Document" r:id="rId4" imgW="4273593" imgH="387265" progId="Word.Document.8">
              <p:embed/>
            </p:oleObj>
          </a:graphicData>
        </a:graphic>
      </p:graphicFrame>
      <p:sp>
        <p:nvSpPr>
          <p:cNvPr id="8" name="Овал 7"/>
          <p:cNvSpPr/>
          <p:nvPr/>
        </p:nvSpPr>
        <p:spPr bwMode="auto">
          <a:xfrm>
            <a:off x="339055" y="1494532"/>
            <a:ext cx="216024" cy="216024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600" dirty="0" smtClean="0">
                <a:latin typeface="Times New Roman" pitchFamily="18" charset="-52"/>
              </a:rPr>
              <a:t>43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-52"/>
            </a:endParaRPr>
          </a:p>
        </p:txBody>
      </p:sp>
      <p:sp>
        <p:nvSpPr>
          <p:cNvPr id="9" name="Овал 8"/>
          <p:cNvSpPr/>
          <p:nvPr/>
        </p:nvSpPr>
        <p:spPr bwMode="auto">
          <a:xfrm>
            <a:off x="2067247" y="3726780"/>
            <a:ext cx="216024" cy="216024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-52"/>
              </a:rPr>
              <a:t>43</a:t>
            </a:r>
          </a:p>
        </p:txBody>
      </p:sp>
      <p:graphicFrame>
        <p:nvGraphicFramePr>
          <p:cNvPr id="10" name="Object 4"/>
          <p:cNvGraphicFramePr>
            <a:graphicFrameLocks noChangeAspect="1"/>
          </p:cNvGraphicFramePr>
          <p:nvPr/>
        </p:nvGraphicFramePr>
        <p:xfrm>
          <a:off x="344488" y="1203325"/>
          <a:ext cx="4210050" cy="381000"/>
        </p:xfrm>
        <a:graphic>
          <a:graphicData uri="http://schemas.openxmlformats.org/presentationml/2006/ole">
            <p:oleObj spid="_x0000_s268291" name="Document" r:id="rId5" imgW="4273593" imgH="387265" progId="Word.Document.8">
              <p:embed/>
            </p:oleObj>
          </a:graphicData>
        </a:graphic>
      </p:graphicFrame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16_2500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2500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109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7" name="Object 4"/>
          <p:cNvGraphicFramePr>
            <a:graphicFrameLocks noChangeAspect="1"/>
          </p:cNvGraphicFramePr>
          <p:nvPr/>
        </p:nvGraphicFramePr>
        <p:xfrm>
          <a:off x="411063" y="1566540"/>
          <a:ext cx="4281487" cy="384175"/>
        </p:xfrm>
        <a:graphic>
          <a:graphicData uri="http://schemas.openxmlformats.org/presentationml/2006/ole">
            <p:oleObj spid="_x0000_s269314" name="Document" r:id="rId4" imgW="4273593" imgH="387265" progId="Word.Document.8">
              <p:embed/>
            </p:oleObj>
          </a:graphicData>
        </a:graphic>
      </p:graphicFrame>
      <p:sp>
        <p:nvSpPr>
          <p:cNvPr id="8" name="Овал 7"/>
          <p:cNvSpPr/>
          <p:nvPr/>
        </p:nvSpPr>
        <p:spPr bwMode="auto">
          <a:xfrm>
            <a:off x="627087" y="1494532"/>
            <a:ext cx="216024" cy="216024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600" dirty="0" smtClean="0">
                <a:latin typeface="Times New Roman" pitchFamily="18" charset="-52"/>
              </a:rPr>
              <a:t>44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-52"/>
            </a:endParaRPr>
          </a:p>
        </p:txBody>
      </p:sp>
      <p:sp>
        <p:nvSpPr>
          <p:cNvPr id="9" name="Овал 8"/>
          <p:cNvSpPr/>
          <p:nvPr/>
        </p:nvSpPr>
        <p:spPr bwMode="auto">
          <a:xfrm>
            <a:off x="1707207" y="3510756"/>
            <a:ext cx="216024" cy="216024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-52"/>
              </a:rPr>
              <a:t>44</a:t>
            </a:r>
          </a:p>
        </p:txBody>
      </p:sp>
      <p:graphicFrame>
        <p:nvGraphicFramePr>
          <p:cNvPr id="10" name="Object 4"/>
          <p:cNvGraphicFramePr>
            <a:graphicFrameLocks noChangeAspect="1"/>
          </p:cNvGraphicFramePr>
          <p:nvPr/>
        </p:nvGraphicFramePr>
        <p:xfrm>
          <a:off x="344488" y="1203325"/>
          <a:ext cx="4210050" cy="381000"/>
        </p:xfrm>
        <a:graphic>
          <a:graphicData uri="http://schemas.openxmlformats.org/presentationml/2006/ole">
            <p:oleObj spid="_x0000_s269315" name="Document" r:id="rId5" imgW="4273593" imgH="387265" progId="Word.Document.8">
              <p:embed/>
            </p:oleObj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1250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4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38913" name="Документ" r:id="rId3" imgW="4262628" imgH="126492" progId="Word.Document.8">
              <p:embed/>
            </p:oleObj>
          </a:graphicData>
        </a:graphic>
      </p:graphicFrame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11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pic>
        <p:nvPicPr>
          <p:cNvPr id="9" name="Рисунок 8" descr="11_125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902146"/>
            <a:ext cx="4324286" cy="321722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17_15000_Итог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5144" y="1899088"/>
            <a:ext cx="4324286" cy="322333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15000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110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7" name="Object 4"/>
          <p:cNvGraphicFramePr>
            <a:graphicFrameLocks noChangeAspect="1"/>
          </p:cNvGraphicFramePr>
          <p:nvPr/>
        </p:nvGraphicFramePr>
        <p:xfrm>
          <a:off x="411063" y="1566540"/>
          <a:ext cx="4257675" cy="381000"/>
        </p:xfrm>
        <a:graphic>
          <a:graphicData uri="http://schemas.openxmlformats.org/presentationml/2006/ole">
            <p:oleObj spid="_x0000_s270338" name="Document" r:id="rId4" imgW="4273593" imgH="387265" progId="Word.Document.8">
              <p:embed/>
            </p:oleObj>
          </a:graphicData>
        </a:graphic>
      </p:graphicFrame>
      <p:sp>
        <p:nvSpPr>
          <p:cNvPr id="8" name="Овал 7"/>
          <p:cNvSpPr/>
          <p:nvPr/>
        </p:nvSpPr>
        <p:spPr bwMode="auto">
          <a:xfrm>
            <a:off x="627087" y="1494532"/>
            <a:ext cx="216024" cy="216024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-52"/>
              </a:rPr>
              <a:t>45</a:t>
            </a:r>
          </a:p>
        </p:txBody>
      </p:sp>
      <p:sp>
        <p:nvSpPr>
          <p:cNvPr id="9" name="Овал 8"/>
          <p:cNvSpPr/>
          <p:nvPr/>
        </p:nvSpPr>
        <p:spPr bwMode="auto">
          <a:xfrm>
            <a:off x="1707207" y="3510756"/>
            <a:ext cx="216024" cy="216024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-52"/>
              </a:rPr>
              <a:t>45</a:t>
            </a:r>
          </a:p>
        </p:txBody>
      </p:sp>
      <p:graphicFrame>
        <p:nvGraphicFramePr>
          <p:cNvPr id="10" name="Object 4"/>
          <p:cNvGraphicFramePr>
            <a:graphicFrameLocks noChangeAspect="1"/>
          </p:cNvGraphicFramePr>
          <p:nvPr/>
        </p:nvGraphicFramePr>
        <p:xfrm>
          <a:off x="344488" y="1203325"/>
          <a:ext cx="4210050" cy="381000"/>
        </p:xfrm>
        <a:graphic>
          <a:graphicData uri="http://schemas.openxmlformats.org/presentationml/2006/ole">
            <p:oleObj spid="_x0000_s270339" name="Document" r:id="rId5" imgW="4273593" imgH="387265" progId="Word.Document.8">
              <p:embed/>
            </p:oleObj>
          </a:graphicData>
        </a:graphic>
      </p:graphicFrame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 descr="18_7000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5144" y="1899088"/>
            <a:ext cx="4324286" cy="322333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7000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111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7" name="Object 4"/>
          <p:cNvGraphicFramePr>
            <a:graphicFrameLocks noChangeAspect="1"/>
          </p:cNvGraphicFramePr>
          <p:nvPr/>
        </p:nvGraphicFramePr>
        <p:xfrm>
          <a:off x="409575" y="1571625"/>
          <a:ext cx="4257675" cy="381000"/>
        </p:xfrm>
        <a:graphic>
          <a:graphicData uri="http://schemas.openxmlformats.org/presentationml/2006/ole">
            <p:oleObj spid="_x0000_s279554" name="Document" r:id="rId4" imgW="4273593" imgH="387265" progId="Word.Document.8">
              <p:embed/>
            </p:oleObj>
          </a:graphicData>
        </a:graphic>
      </p:graphicFrame>
      <p:sp>
        <p:nvSpPr>
          <p:cNvPr id="8" name="Овал 7"/>
          <p:cNvSpPr/>
          <p:nvPr/>
        </p:nvSpPr>
        <p:spPr bwMode="auto">
          <a:xfrm>
            <a:off x="411063" y="1566540"/>
            <a:ext cx="216024" cy="216024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-52"/>
              </a:rPr>
              <a:t>46</a:t>
            </a:r>
          </a:p>
        </p:txBody>
      </p:sp>
      <p:sp>
        <p:nvSpPr>
          <p:cNvPr id="9" name="Овал 8"/>
          <p:cNvSpPr/>
          <p:nvPr/>
        </p:nvSpPr>
        <p:spPr bwMode="auto">
          <a:xfrm>
            <a:off x="2139255" y="3222724"/>
            <a:ext cx="216024" cy="216024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-52"/>
              </a:rPr>
              <a:t>46</a:t>
            </a:r>
          </a:p>
        </p:txBody>
      </p:sp>
      <p:graphicFrame>
        <p:nvGraphicFramePr>
          <p:cNvPr id="10" name="Object 4"/>
          <p:cNvGraphicFramePr>
            <a:graphicFrameLocks noChangeAspect="1"/>
          </p:cNvGraphicFramePr>
          <p:nvPr/>
        </p:nvGraphicFramePr>
        <p:xfrm>
          <a:off x="344488" y="1203325"/>
          <a:ext cx="4210050" cy="381000"/>
        </p:xfrm>
        <a:graphic>
          <a:graphicData uri="http://schemas.openxmlformats.org/presentationml/2006/ole">
            <p:oleObj spid="_x0000_s279555" name="Document" r:id="rId5" imgW="4273593" imgH="387265" progId="Word.Document.8">
              <p:embed/>
            </p:oleObj>
          </a:graphicData>
        </a:graphic>
      </p:graphicFrame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19_5000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5144" y="1899088"/>
            <a:ext cx="4324286" cy="322333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5000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112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7" name="Object 4"/>
          <p:cNvGraphicFramePr>
            <a:graphicFrameLocks noChangeAspect="1"/>
          </p:cNvGraphicFramePr>
          <p:nvPr/>
        </p:nvGraphicFramePr>
        <p:xfrm>
          <a:off x="409575" y="1571625"/>
          <a:ext cx="4257675" cy="381000"/>
        </p:xfrm>
        <a:graphic>
          <a:graphicData uri="http://schemas.openxmlformats.org/presentationml/2006/ole">
            <p:oleObj spid="_x0000_s281602" name="Document" r:id="rId4" imgW="4273593" imgH="387265" progId="Word.Document.8">
              <p:embed/>
            </p:oleObj>
          </a:graphicData>
        </a:graphic>
      </p:graphicFrame>
      <p:sp>
        <p:nvSpPr>
          <p:cNvPr id="8" name="Овал 7"/>
          <p:cNvSpPr/>
          <p:nvPr/>
        </p:nvSpPr>
        <p:spPr bwMode="auto">
          <a:xfrm>
            <a:off x="483071" y="1566540"/>
            <a:ext cx="216024" cy="216024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-52"/>
              </a:rPr>
              <a:t>47</a:t>
            </a:r>
          </a:p>
        </p:txBody>
      </p:sp>
      <p:sp>
        <p:nvSpPr>
          <p:cNvPr id="9" name="Овал 8"/>
          <p:cNvSpPr/>
          <p:nvPr/>
        </p:nvSpPr>
        <p:spPr bwMode="auto">
          <a:xfrm>
            <a:off x="2139255" y="3222724"/>
            <a:ext cx="216024" cy="216024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-52"/>
              </a:rPr>
              <a:t>47</a:t>
            </a:r>
          </a:p>
        </p:txBody>
      </p:sp>
      <p:graphicFrame>
        <p:nvGraphicFramePr>
          <p:cNvPr id="10" name="Object 4"/>
          <p:cNvGraphicFramePr>
            <a:graphicFrameLocks noChangeAspect="1"/>
          </p:cNvGraphicFramePr>
          <p:nvPr/>
        </p:nvGraphicFramePr>
        <p:xfrm>
          <a:off x="344488" y="1203325"/>
          <a:ext cx="4210050" cy="381000"/>
        </p:xfrm>
        <a:graphic>
          <a:graphicData uri="http://schemas.openxmlformats.org/presentationml/2006/ole">
            <p:oleObj spid="_x0000_s281603" name="Document" r:id="rId5" imgW="4273593" imgH="387265" progId="Word.Document.8">
              <p:embed/>
            </p:oleObj>
          </a:graphicData>
        </a:graphic>
      </p:graphicFrame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20_2500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5144" y="1899088"/>
            <a:ext cx="4324286" cy="322333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2500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113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7" name="Object 4"/>
          <p:cNvGraphicFramePr>
            <a:graphicFrameLocks noChangeAspect="1"/>
          </p:cNvGraphicFramePr>
          <p:nvPr/>
        </p:nvGraphicFramePr>
        <p:xfrm>
          <a:off x="409575" y="1571625"/>
          <a:ext cx="4257675" cy="381000"/>
        </p:xfrm>
        <a:graphic>
          <a:graphicData uri="http://schemas.openxmlformats.org/presentationml/2006/ole">
            <p:oleObj spid="_x0000_s280578" name="Document" r:id="rId4" imgW="4273593" imgH="387265" progId="Word.Document.8">
              <p:embed/>
            </p:oleObj>
          </a:graphicData>
        </a:graphic>
      </p:graphicFrame>
      <p:sp>
        <p:nvSpPr>
          <p:cNvPr id="8" name="Овал 7"/>
          <p:cNvSpPr/>
          <p:nvPr/>
        </p:nvSpPr>
        <p:spPr bwMode="auto">
          <a:xfrm>
            <a:off x="483071" y="1566540"/>
            <a:ext cx="216024" cy="216024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-52"/>
              </a:rPr>
              <a:t>48</a:t>
            </a:r>
          </a:p>
        </p:txBody>
      </p:sp>
      <p:sp>
        <p:nvSpPr>
          <p:cNvPr id="9" name="Овал 8"/>
          <p:cNvSpPr/>
          <p:nvPr/>
        </p:nvSpPr>
        <p:spPr bwMode="auto">
          <a:xfrm>
            <a:off x="1707207" y="3510756"/>
            <a:ext cx="216024" cy="216024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-52"/>
              </a:rPr>
              <a:t>48</a:t>
            </a:r>
          </a:p>
        </p:txBody>
      </p:sp>
      <p:graphicFrame>
        <p:nvGraphicFramePr>
          <p:cNvPr id="10" name="Object 4"/>
          <p:cNvGraphicFramePr>
            <a:graphicFrameLocks noChangeAspect="1"/>
          </p:cNvGraphicFramePr>
          <p:nvPr/>
        </p:nvGraphicFramePr>
        <p:xfrm>
          <a:off x="344488" y="1203325"/>
          <a:ext cx="4210050" cy="381000"/>
        </p:xfrm>
        <a:graphic>
          <a:graphicData uri="http://schemas.openxmlformats.org/presentationml/2006/ole">
            <p:oleObj spid="_x0000_s280579" name="Document" r:id="rId5" imgW="4273593" imgH="387265" progId="Word.Document.8">
              <p:embed/>
            </p:oleObj>
          </a:graphicData>
        </a:graphic>
      </p:graphicFrame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21_2500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5144" y="1899088"/>
            <a:ext cx="4324286" cy="322333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2500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114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sp>
        <p:nvSpPr>
          <p:cNvPr id="8" name="Овал 7"/>
          <p:cNvSpPr/>
          <p:nvPr/>
        </p:nvSpPr>
        <p:spPr bwMode="auto">
          <a:xfrm>
            <a:off x="483071" y="1566540"/>
            <a:ext cx="216024" cy="216024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-52"/>
              </a:rPr>
              <a:t>49</a:t>
            </a:r>
          </a:p>
        </p:txBody>
      </p:sp>
      <p:sp>
        <p:nvSpPr>
          <p:cNvPr id="9" name="Овал 8"/>
          <p:cNvSpPr/>
          <p:nvPr/>
        </p:nvSpPr>
        <p:spPr bwMode="auto">
          <a:xfrm>
            <a:off x="1707207" y="3510756"/>
            <a:ext cx="216024" cy="216024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-52"/>
              </a:rPr>
              <a:t>49</a:t>
            </a:r>
          </a:p>
        </p:txBody>
      </p:sp>
      <p:graphicFrame>
        <p:nvGraphicFramePr>
          <p:cNvPr id="10" name="Object 4"/>
          <p:cNvGraphicFramePr>
            <a:graphicFrameLocks noChangeAspect="1"/>
          </p:cNvGraphicFramePr>
          <p:nvPr/>
        </p:nvGraphicFramePr>
        <p:xfrm>
          <a:off x="342900" y="1200150"/>
          <a:ext cx="4219575" cy="381000"/>
        </p:xfrm>
        <a:graphic>
          <a:graphicData uri="http://schemas.openxmlformats.org/presentationml/2006/ole">
            <p:oleObj spid="_x0000_s282627" name="Document" r:id="rId4" imgW="4273593" imgH="387265" progId="Word.Document.8">
              <p:embed/>
            </p:oleObj>
          </a:graphicData>
        </a:graphic>
      </p:graphicFrame>
      <p:graphicFrame>
        <p:nvGraphicFramePr>
          <p:cNvPr id="282629" name="Object 3"/>
          <p:cNvGraphicFramePr>
            <a:graphicFrameLocks noChangeAspect="1"/>
          </p:cNvGraphicFramePr>
          <p:nvPr/>
        </p:nvGraphicFramePr>
        <p:xfrm>
          <a:off x="635000" y="1566540"/>
          <a:ext cx="4219575" cy="381000"/>
        </p:xfrm>
        <a:graphic>
          <a:graphicData uri="http://schemas.openxmlformats.org/presentationml/2006/ole">
            <p:oleObj spid="_x0000_s282629" name="Document" r:id="rId5" imgW="4273593" imgH="387265" progId="Word.Document.8">
              <p:embed/>
            </p:oleObj>
          </a:graphicData>
        </a:graphic>
      </p:graphicFrame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2629" name="Object 3"/>
          <p:cNvGraphicFramePr>
            <a:graphicFrameLocks noChangeAspect="1"/>
          </p:cNvGraphicFramePr>
          <p:nvPr/>
        </p:nvGraphicFramePr>
        <p:xfrm>
          <a:off x="483071" y="1545580"/>
          <a:ext cx="4219575" cy="381000"/>
        </p:xfrm>
        <a:graphic>
          <a:graphicData uri="http://schemas.openxmlformats.org/presentationml/2006/ole">
            <p:oleObj spid="_x0000_s302083" name="Document" r:id="rId3" imgW="4273593" imgH="387265" progId="Word.Document.8">
              <p:embed/>
            </p:oleObj>
          </a:graphicData>
        </a:graphic>
      </p:graphicFrame>
      <p:pic>
        <p:nvPicPr>
          <p:cNvPr id="12" name="Рисунок 11" descr="22_5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9088"/>
            <a:ext cx="4324286" cy="322333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5000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115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sp>
        <p:nvSpPr>
          <p:cNvPr id="8" name="Овал 7"/>
          <p:cNvSpPr/>
          <p:nvPr/>
        </p:nvSpPr>
        <p:spPr bwMode="auto">
          <a:xfrm>
            <a:off x="483071" y="1566540"/>
            <a:ext cx="216024" cy="216024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600" dirty="0" smtClean="0">
                <a:latin typeface="Times New Roman" pitchFamily="18" charset="-52"/>
              </a:rPr>
              <a:t>5</a:t>
            </a:r>
            <a:r>
              <a:rPr lang="ru-RU" sz="600" dirty="0" smtClean="0">
                <a:latin typeface="Times New Roman" pitchFamily="18" charset="-52"/>
              </a:rPr>
              <a:t>0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-52"/>
            </a:endParaRPr>
          </a:p>
        </p:txBody>
      </p:sp>
      <p:sp>
        <p:nvSpPr>
          <p:cNvPr id="9" name="Овал 8"/>
          <p:cNvSpPr/>
          <p:nvPr/>
        </p:nvSpPr>
        <p:spPr bwMode="auto">
          <a:xfrm>
            <a:off x="2067247" y="2862684"/>
            <a:ext cx="216024" cy="216024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600" dirty="0" smtClean="0">
                <a:latin typeface="Times New Roman" pitchFamily="18" charset="-52"/>
              </a:rPr>
              <a:t>5</a:t>
            </a:r>
            <a:r>
              <a:rPr lang="ru-RU" sz="600" dirty="0" smtClean="0">
                <a:latin typeface="Times New Roman" pitchFamily="18" charset="-52"/>
              </a:rPr>
              <a:t>0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-52"/>
            </a:endParaRPr>
          </a:p>
        </p:txBody>
      </p:sp>
      <p:graphicFrame>
        <p:nvGraphicFramePr>
          <p:cNvPr id="10" name="Object 4"/>
          <p:cNvGraphicFramePr>
            <a:graphicFrameLocks noChangeAspect="1"/>
          </p:cNvGraphicFramePr>
          <p:nvPr/>
        </p:nvGraphicFramePr>
        <p:xfrm>
          <a:off x="342900" y="1200150"/>
          <a:ext cx="4219575" cy="381000"/>
        </p:xfrm>
        <a:graphic>
          <a:graphicData uri="http://schemas.openxmlformats.org/presentationml/2006/ole">
            <p:oleObj spid="_x0000_s302082" name="Document" r:id="rId5" imgW="4273593" imgH="387265" progId="Word.Document.8">
              <p:embed/>
            </p:oleObj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244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2500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10242" name="Object 1024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10242" name="Документ" r:id="rId3" imgW="4262628" imgH="126492" progId="Word.Document.8">
              <p:embed/>
            </p:oleObj>
          </a:graphicData>
        </a:graphic>
      </p:graphicFrame>
      <p:sp>
        <p:nvSpPr>
          <p:cNvPr id="1024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12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1024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>
                <a:latin typeface="Arial" charset="0"/>
              </a:rPr>
              <a:t>от _____________ № ______</a:t>
            </a:r>
          </a:p>
        </p:txBody>
      </p:sp>
      <p:pic>
        <p:nvPicPr>
          <p:cNvPr id="9" name="Рисунок 8" descr="12_2500_итог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9088"/>
            <a:ext cx="4324286" cy="322333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1268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7000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11266" name="Object 1024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11266" name="Документ" r:id="rId3" imgW="4262628" imgH="126492" progId="Word.Document.8">
              <p:embed/>
            </p:oleObj>
          </a:graphicData>
        </a:graphic>
      </p:graphicFrame>
      <p:sp>
        <p:nvSpPr>
          <p:cNvPr id="11269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13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11270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>
                <a:latin typeface="Arial" charset="0"/>
              </a:rPr>
              <a:t>от _____________ № ______</a:t>
            </a:r>
          </a:p>
        </p:txBody>
      </p:sp>
      <p:pic>
        <p:nvPicPr>
          <p:cNvPr id="7" name="Рисунок 6" descr="13_5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902146"/>
            <a:ext cx="4324286" cy="32172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Рисунок 7" descr="13_7000_Итог.t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5144" y="1899088"/>
            <a:ext cx="4324286" cy="322333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2292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2500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12290" name="Object 0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12290" name="Документ" r:id="rId3" imgW="4262628" imgH="126492" progId="Word.Document.8">
              <p:embed/>
            </p:oleObj>
          </a:graphicData>
        </a:graphic>
      </p:graphicFrame>
      <p:sp>
        <p:nvSpPr>
          <p:cNvPr id="12293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14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12294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>
                <a:latin typeface="Arial" charset="0"/>
              </a:rPr>
              <a:t>от _____________ № ______</a:t>
            </a:r>
          </a:p>
        </p:txBody>
      </p:sp>
      <p:pic>
        <p:nvPicPr>
          <p:cNvPr id="8" name="Рисунок 7" descr="14_25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902146"/>
            <a:ext cx="4324286" cy="321722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2500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4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40961" name="Документ" r:id="rId3" imgW="4262628" imgH="126492" progId="Word.Document.8">
              <p:embed/>
            </p:oleObj>
          </a:graphicData>
        </a:graphic>
      </p:graphicFrame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15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pic>
        <p:nvPicPr>
          <p:cNvPr id="8" name="Рисунок 7" descr="15_25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902146"/>
            <a:ext cx="4324286" cy="321722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4340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2500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14338" name="Object 4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14338" name="Документ" r:id="rId3" imgW="4262628" imgH="126492" progId="Word.Document.8">
              <p:embed/>
            </p:oleObj>
          </a:graphicData>
        </a:graphic>
      </p:graphicFrame>
      <p:sp>
        <p:nvSpPr>
          <p:cNvPr id="14341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16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14342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>
                <a:latin typeface="Arial" charset="0"/>
              </a:rPr>
              <a:t>от _____________ № ______</a:t>
            </a:r>
          </a:p>
        </p:txBody>
      </p:sp>
      <p:pic>
        <p:nvPicPr>
          <p:cNvPr id="8" name="Рисунок 7" descr="16_25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902146"/>
            <a:ext cx="4324286" cy="321722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5364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2500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15362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15362" name="Документ" r:id="rId3" imgW="4262628" imgH="126492" progId="Word.Document.8">
              <p:embed/>
            </p:oleObj>
          </a:graphicData>
        </a:graphic>
      </p:graphicFrame>
      <p:sp>
        <p:nvSpPr>
          <p:cNvPr id="1536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17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1536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>
                <a:latin typeface="Arial" charset="0"/>
              </a:rPr>
              <a:t>от _____________ № ______</a:t>
            </a:r>
          </a:p>
        </p:txBody>
      </p:sp>
      <p:pic>
        <p:nvPicPr>
          <p:cNvPr id="9" name="Рисунок 8" descr="17_25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902146"/>
            <a:ext cx="4324286" cy="321722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6388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2500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16386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16386" name="Документ" r:id="rId3" imgW="4262628" imgH="126492" progId="Word.Document.8">
              <p:embed/>
            </p:oleObj>
          </a:graphicData>
        </a:graphic>
      </p:graphicFrame>
      <p:sp>
        <p:nvSpPr>
          <p:cNvPr id="16389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18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16390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>
                <a:latin typeface="Arial" charset="0"/>
              </a:rPr>
              <a:t>от _____________ № ______</a:t>
            </a:r>
          </a:p>
        </p:txBody>
      </p:sp>
      <p:pic>
        <p:nvPicPr>
          <p:cNvPr id="8" name="Рисунок 7" descr="18_25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902146"/>
            <a:ext cx="4324286" cy="321722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7412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10000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1741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17410" name="Документ" r:id="rId3" imgW="4262628" imgH="126492" progId="Word.Document.8">
              <p:embed/>
            </p:oleObj>
          </a:graphicData>
        </a:graphic>
      </p:graphicFrame>
      <p:sp>
        <p:nvSpPr>
          <p:cNvPr id="17413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19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17414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pic>
        <p:nvPicPr>
          <p:cNvPr id="9" name="Рисунок 8" descr="19_10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902146"/>
            <a:ext cx="4324286" cy="321722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052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2500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2050" name="Object 4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2050" name="Документ" r:id="rId3" imgW="4262628" imgH="126492" progId="Word.Document.8">
              <p:embed/>
            </p:oleObj>
          </a:graphicData>
        </a:graphic>
      </p:graphicFrame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Приложение 2</a:t>
            </a:r>
            <a:endParaRPr lang="ru-RU" altLang="ru-RU" sz="900">
              <a:latin typeface="Arial" charset="0"/>
            </a:endParaRPr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>
                <a:latin typeface="Arial" charset="0"/>
              </a:rPr>
              <a:t>от _____________ № ______</a:t>
            </a:r>
          </a:p>
        </p:txBody>
      </p:sp>
      <p:pic>
        <p:nvPicPr>
          <p:cNvPr id="7" name="Рисунок 6" descr="2_25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902146"/>
            <a:ext cx="4324286" cy="321722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4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31746" name="Документ" r:id="rId3" imgW="4262628" imgH="126492" progId="Word.Document.8">
              <p:embed/>
            </p:oleObj>
          </a:graphicData>
        </a:graphic>
      </p:graphicFrame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20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pic>
        <p:nvPicPr>
          <p:cNvPr id="9" name="Рисунок 8" descr="20_5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902146"/>
            <a:ext cx="4324286" cy="321722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4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32770" name="Документ" r:id="rId3" imgW="4262628" imgH="126492" progId="Word.Document.8">
              <p:embed/>
            </p:oleObj>
          </a:graphicData>
        </a:graphic>
      </p:graphicFrame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21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pic>
        <p:nvPicPr>
          <p:cNvPr id="10" name="Рисунок 9" descr="21_5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902146"/>
            <a:ext cx="4324286" cy="321722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2500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4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119810" name="Документ" r:id="rId3" imgW="4262628" imgH="126492" progId="Word.Document.8">
              <p:embed/>
            </p:oleObj>
          </a:graphicData>
        </a:graphic>
      </p:graphicFrame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22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pic>
        <p:nvPicPr>
          <p:cNvPr id="7" name="Рисунок 6" descr="22_25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902146"/>
            <a:ext cx="4324286" cy="321722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2500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4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120834" name="Документ" r:id="rId3" imgW="4262628" imgH="126492" progId="Word.Document.8">
              <p:embed/>
            </p:oleObj>
          </a:graphicData>
        </a:graphic>
      </p:graphicFrame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23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pic>
        <p:nvPicPr>
          <p:cNvPr id="8" name="Рисунок 7" descr="23_25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9088"/>
            <a:ext cx="4324286" cy="322333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2500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4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121858" name="Документ" r:id="rId3" imgW="4262628" imgH="126492" progId="Word.Document.8">
              <p:embed/>
            </p:oleObj>
          </a:graphicData>
        </a:graphic>
      </p:graphicFrame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24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pic>
        <p:nvPicPr>
          <p:cNvPr id="9" name="Рисунок 8" descr="24_25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902146"/>
            <a:ext cx="4324286" cy="321722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4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122882" name="Документ" r:id="rId3" imgW="4262628" imgH="126492" progId="Word.Document.8">
              <p:embed/>
            </p:oleObj>
          </a:graphicData>
        </a:graphic>
      </p:graphicFrame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25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pic>
        <p:nvPicPr>
          <p:cNvPr id="9" name="Рисунок 8" descr="25_5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902146"/>
            <a:ext cx="4324286" cy="321722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2500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4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152578" name="Документ" r:id="rId3" imgW="4262628" imgH="126492" progId="Word.Document.8">
              <p:embed/>
            </p:oleObj>
          </a:graphicData>
        </a:graphic>
      </p:graphicFrame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26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pic>
        <p:nvPicPr>
          <p:cNvPr id="9" name="Рисунок 8" descr="26_25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902146"/>
            <a:ext cx="4324286" cy="321722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1250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4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153602" name="Документ" r:id="rId3" imgW="4262628" imgH="126492" progId="Word.Document.8">
              <p:embed/>
            </p:oleObj>
          </a:graphicData>
        </a:graphic>
      </p:graphicFrame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27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pic>
        <p:nvPicPr>
          <p:cNvPr id="8" name="Рисунок 7" descr="27_125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9088"/>
            <a:ext cx="4324286" cy="322333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1250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28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58721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158721" name="Документ" r:id="rId3" imgW="4262628" imgH="126492" progId="Word.Document.8">
              <p:embed/>
            </p:oleObj>
          </a:graphicData>
        </a:graphic>
      </p:graphicFrame>
      <p:pic>
        <p:nvPicPr>
          <p:cNvPr id="9" name="Рисунок 8" descr="28_125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902146"/>
            <a:ext cx="4324286" cy="321722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29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57697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157697" name="Документ" r:id="rId3" imgW="4262628" imgH="126492" progId="Word.Document.8">
              <p:embed/>
            </p:oleObj>
          </a:graphicData>
        </a:graphic>
      </p:graphicFrame>
      <p:pic>
        <p:nvPicPr>
          <p:cNvPr id="10" name="Рисунок 9" descr="29_5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9088"/>
            <a:ext cx="4324286" cy="322333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4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43009" name="Документ" r:id="rId3" imgW="4262628" imgH="126492" progId="Word.Document.8">
              <p:embed/>
            </p:oleObj>
          </a:graphicData>
        </a:graphic>
      </p:graphicFrame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3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pic>
        <p:nvPicPr>
          <p:cNvPr id="8" name="Рисунок 7" descr="3_5000 итог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9088"/>
            <a:ext cx="4324286" cy="322333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en-US" altLang="ru-RU" sz="800" dirty="0" smtClean="0">
                <a:solidFill>
                  <a:srgbClr val="000000"/>
                </a:solidFill>
                <a:latin typeface="Arial" charset="0"/>
              </a:rPr>
              <a:t>15000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30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56673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156673" name="Документ" r:id="rId3" imgW="4262628" imgH="126492" progId="Word.Document.8">
              <p:embed/>
            </p:oleObj>
          </a:graphicData>
        </a:graphic>
      </p:graphicFrame>
      <p:pic>
        <p:nvPicPr>
          <p:cNvPr id="8" name="Рисунок 7" descr="30_15000_итог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9088"/>
            <a:ext cx="4324286" cy="322333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7000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31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55649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155649" name="Документ" r:id="rId3" imgW="4262628" imgH="126492" progId="Word.Document.8">
              <p:embed/>
            </p:oleObj>
          </a:graphicData>
        </a:graphic>
      </p:graphicFrame>
      <p:pic>
        <p:nvPicPr>
          <p:cNvPr id="8" name="Рисунок 7" descr="31_7000_итог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9088"/>
            <a:ext cx="4324286" cy="322333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2500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32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6077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160770" name="Документ" r:id="rId3" imgW="4262628" imgH="126492" progId="Word.Document.8">
              <p:embed/>
            </p:oleObj>
          </a:graphicData>
        </a:graphic>
      </p:graphicFrame>
      <p:pic>
        <p:nvPicPr>
          <p:cNvPr id="8" name="Рисунок 7" descr="32_25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902146"/>
            <a:ext cx="4324286" cy="321722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2500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33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61794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161794" name="Документ" r:id="rId3" imgW="4262628" imgH="126492" progId="Word.Document.8">
              <p:embed/>
            </p:oleObj>
          </a:graphicData>
        </a:graphic>
      </p:graphicFrame>
      <p:pic>
        <p:nvPicPr>
          <p:cNvPr id="9" name="Рисунок 8" descr="33_25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902146"/>
            <a:ext cx="4324286" cy="321722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2500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34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62818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162818" name="Документ" r:id="rId3" imgW="4262628" imgH="126492" progId="Word.Document.8">
              <p:embed/>
            </p:oleObj>
          </a:graphicData>
        </a:graphic>
      </p:graphicFrame>
      <p:pic>
        <p:nvPicPr>
          <p:cNvPr id="9" name="Рисунок 8" descr="34_2500_итог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9088"/>
            <a:ext cx="4324286" cy="322333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35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63842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163842" name="Документ" r:id="rId3" imgW="4262628" imgH="126492" progId="Word.Document.8">
              <p:embed/>
            </p:oleObj>
          </a:graphicData>
        </a:graphic>
      </p:graphicFrame>
      <p:pic>
        <p:nvPicPr>
          <p:cNvPr id="8" name="Рисунок 7" descr="35_5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902146"/>
            <a:ext cx="4324286" cy="321722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36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64866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164866" name="Документ" r:id="rId3" imgW="4262628" imgH="126492" progId="Word.Document.8">
              <p:embed/>
            </p:oleObj>
          </a:graphicData>
        </a:graphic>
      </p:graphicFrame>
      <p:pic>
        <p:nvPicPr>
          <p:cNvPr id="8" name="Рисунок 7" descr="36_5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902146"/>
            <a:ext cx="4324286" cy="321722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2500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37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6589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165890" name="Документ" r:id="rId3" imgW="4262628" imgH="126492" progId="Word.Document.8">
              <p:embed/>
            </p:oleObj>
          </a:graphicData>
        </a:graphic>
      </p:graphicFrame>
      <p:pic>
        <p:nvPicPr>
          <p:cNvPr id="8" name="Рисунок 7" descr="37_25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902146"/>
            <a:ext cx="4324286" cy="321722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7000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38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66914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166914" name="Документ" r:id="rId3" imgW="4262628" imgH="126492" progId="Word.Document.8">
              <p:embed/>
            </p:oleObj>
          </a:graphicData>
        </a:graphic>
      </p:graphicFrame>
      <p:pic>
        <p:nvPicPr>
          <p:cNvPr id="9" name="Рисунок 8" descr="38_7000_Итог_итог_итог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9088"/>
            <a:ext cx="4324286" cy="322333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7000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39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67938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167938" name="Документ" r:id="rId3" imgW="4262628" imgH="126492" progId="Word.Document.8">
              <p:embed/>
            </p:oleObj>
          </a:graphicData>
        </a:graphic>
      </p:graphicFrame>
      <p:pic>
        <p:nvPicPr>
          <p:cNvPr id="10" name="Рисунок 9" descr="39_7000_итог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9088"/>
            <a:ext cx="4324286" cy="322333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100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2500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4098" name="Object 1024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4098" name="Документ" r:id="rId3" imgW="4262628" imgH="126492" progId="Word.Document.8">
              <p:embed/>
            </p:oleObj>
          </a:graphicData>
        </a:graphic>
      </p:graphicFrame>
      <p:sp>
        <p:nvSpPr>
          <p:cNvPr id="4101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Приложение 4</a:t>
            </a:r>
            <a:endParaRPr lang="ru-RU" altLang="ru-RU" sz="900">
              <a:latin typeface="Arial" charset="0"/>
            </a:endParaRPr>
          </a:p>
        </p:txBody>
      </p:sp>
      <p:sp>
        <p:nvSpPr>
          <p:cNvPr id="4102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>
                <a:latin typeface="Arial" charset="0"/>
              </a:rPr>
              <a:t>от _____________ № ______</a:t>
            </a:r>
          </a:p>
        </p:txBody>
      </p:sp>
      <p:pic>
        <p:nvPicPr>
          <p:cNvPr id="8" name="Рисунок 7" descr="4_25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902146"/>
            <a:ext cx="4324286" cy="321722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2500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40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68962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168962" name="Документ" r:id="rId3" imgW="4262628" imgH="126492" progId="Word.Document.8">
              <p:embed/>
            </p:oleObj>
          </a:graphicData>
        </a:graphic>
      </p:graphicFrame>
      <p:pic>
        <p:nvPicPr>
          <p:cNvPr id="8" name="Рисунок 7" descr="40_25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902146"/>
            <a:ext cx="4324286" cy="321722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2500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41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69986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169986" name="Документ" r:id="rId3" imgW="4262628" imgH="126492" progId="Word.Document.8">
              <p:embed/>
            </p:oleObj>
          </a:graphicData>
        </a:graphic>
      </p:graphicFrame>
      <p:pic>
        <p:nvPicPr>
          <p:cNvPr id="8" name="Рисунок 7" descr="41_25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902146"/>
            <a:ext cx="4324286" cy="321722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2500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42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7101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171010" name="Документ" r:id="rId3" imgW="4262628" imgH="126492" progId="Word.Document.8">
              <p:embed/>
            </p:oleObj>
          </a:graphicData>
        </a:graphic>
      </p:graphicFrame>
      <p:pic>
        <p:nvPicPr>
          <p:cNvPr id="8" name="Рисунок 7" descr="42_25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902146"/>
            <a:ext cx="4324286" cy="321722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1250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43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72034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172034" name="Документ" r:id="rId3" imgW="4262628" imgH="126492" progId="Word.Document.8">
              <p:embed/>
            </p:oleObj>
          </a:graphicData>
        </a:graphic>
      </p:graphicFrame>
      <p:pic>
        <p:nvPicPr>
          <p:cNvPr id="9" name="Рисунок 8" descr="43_1250_Итог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9088"/>
            <a:ext cx="4324286" cy="322333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2500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44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73058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173058" name="Документ" r:id="rId3" imgW="4262628" imgH="126492" progId="Word.Document.8">
              <p:embed/>
            </p:oleObj>
          </a:graphicData>
        </a:graphic>
      </p:graphicFrame>
      <p:pic>
        <p:nvPicPr>
          <p:cNvPr id="8" name="Рисунок 7" descr="44_25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902146"/>
            <a:ext cx="4324286" cy="321722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1250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45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74082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174082" name="Документ" r:id="rId3" imgW="4262628" imgH="126492" progId="Word.Document.8">
              <p:embed/>
            </p:oleObj>
          </a:graphicData>
        </a:graphic>
      </p:graphicFrame>
      <p:pic>
        <p:nvPicPr>
          <p:cNvPr id="7" name="Рисунок 6" descr="45_125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902146"/>
            <a:ext cx="4324286" cy="321722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2500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46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75106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175106" name="Документ" r:id="rId3" imgW="4262628" imgH="126492" progId="Word.Document.8">
              <p:embed/>
            </p:oleObj>
          </a:graphicData>
        </a:graphic>
      </p:graphicFrame>
      <p:pic>
        <p:nvPicPr>
          <p:cNvPr id="7" name="Рисунок 6" descr="46_25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902146"/>
            <a:ext cx="4324286" cy="321722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2500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47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7613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176130" name="Документ" r:id="rId3" imgW="4262628" imgH="126492" progId="Word.Document.8">
              <p:embed/>
            </p:oleObj>
          </a:graphicData>
        </a:graphic>
      </p:graphicFrame>
      <p:pic>
        <p:nvPicPr>
          <p:cNvPr id="7" name="Рисунок 6" descr="47_25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902146"/>
            <a:ext cx="4324286" cy="321722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48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77154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177154" name="Документ" r:id="rId3" imgW="4262628" imgH="126492" progId="Word.Document.8">
              <p:embed/>
            </p:oleObj>
          </a:graphicData>
        </a:graphic>
      </p:graphicFrame>
      <p:pic>
        <p:nvPicPr>
          <p:cNvPr id="7" name="Рисунок 6" descr="48_5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902146"/>
            <a:ext cx="4324286" cy="321722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49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78178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178178" name="Документ" r:id="rId3" imgW="4262628" imgH="126492" progId="Word.Document.8">
              <p:embed/>
            </p:oleObj>
          </a:graphicData>
        </a:graphic>
      </p:graphicFrame>
      <p:pic>
        <p:nvPicPr>
          <p:cNvPr id="7" name="Рисунок 6" descr="49_5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902146"/>
            <a:ext cx="4324286" cy="321722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24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2500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5122" name="Object 4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5122" name="Документ" r:id="rId3" imgW="4262628" imgH="126492" progId="Word.Document.8">
              <p:embed/>
            </p:oleObj>
          </a:graphicData>
        </a:graphic>
      </p:graphicFrame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5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12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>
                <a:latin typeface="Arial" charset="0"/>
              </a:rPr>
              <a:t>от _____________ № ______</a:t>
            </a:r>
          </a:p>
        </p:txBody>
      </p:sp>
      <p:pic>
        <p:nvPicPr>
          <p:cNvPr id="7" name="Рисунок 6" descr="5_25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902146"/>
            <a:ext cx="4324286" cy="321722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1250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50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79202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179202" name="Документ" r:id="rId3" imgW="4262628" imgH="126492" progId="Word.Document.8">
              <p:embed/>
            </p:oleObj>
          </a:graphicData>
        </a:graphic>
      </p:graphicFrame>
      <p:pic>
        <p:nvPicPr>
          <p:cNvPr id="8" name="Рисунок 7" descr="50_125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902146"/>
            <a:ext cx="4324286" cy="32172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Рисунок 10" descr="50_1_1250_ИТОГ.t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5144" y="1899088"/>
            <a:ext cx="4324286" cy="322333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Рисунок 11" descr="50_1_1250_ИТОГ.t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65144" y="1903675"/>
            <a:ext cx="4324286" cy="3214162"/>
          </a:xfrm>
          <a:prstGeom prst="rect">
            <a:avLst/>
          </a:prstGeom>
          <a:ln w="3175">
            <a:solidFill>
              <a:srgbClr val="5F5F5F"/>
            </a:solidFill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1250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51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80226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180226" name="Документ" r:id="rId3" imgW="4262628" imgH="126492" progId="Word.Document.8">
              <p:embed/>
            </p:oleObj>
          </a:graphicData>
        </a:graphic>
      </p:graphicFrame>
      <p:pic>
        <p:nvPicPr>
          <p:cNvPr id="7" name="Рисунок 6" descr="60_125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9088"/>
            <a:ext cx="4324286" cy="322333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1250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52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8125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181250" name="Документ" r:id="rId3" imgW="4262628" imgH="126492" progId="Word.Document.8">
              <p:embed/>
            </p:oleObj>
          </a:graphicData>
        </a:graphic>
      </p:graphicFrame>
      <p:pic>
        <p:nvPicPr>
          <p:cNvPr id="7" name="Рисунок 6" descr="52_125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9088"/>
            <a:ext cx="4324286" cy="322333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53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8125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271362" name="Документ" r:id="rId3" imgW="4262628" imgH="126492" progId="Word.Document.8">
              <p:embed/>
            </p:oleObj>
          </a:graphicData>
        </a:graphic>
      </p:graphicFrame>
      <p:pic>
        <p:nvPicPr>
          <p:cNvPr id="7" name="Рисунок 6" descr="52_125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9088"/>
            <a:ext cx="4324286" cy="322333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Рисунок 7" descr="53_5000.t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5144" y="1899088"/>
            <a:ext cx="4324286" cy="322333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54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8125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278530" name="Документ" r:id="rId3" imgW="4262628" imgH="126492" progId="Word.Document.8">
              <p:embed/>
            </p:oleObj>
          </a:graphicData>
        </a:graphic>
      </p:graphicFrame>
      <p:pic>
        <p:nvPicPr>
          <p:cNvPr id="9" name="Рисунок 8" descr="54_5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9088"/>
            <a:ext cx="4324286" cy="322333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7000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55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8125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277506" name="Документ" r:id="rId3" imgW="4262628" imgH="126492" progId="Word.Document.8">
              <p:embed/>
            </p:oleObj>
          </a:graphicData>
        </a:graphic>
      </p:graphicFrame>
      <p:pic>
        <p:nvPicPr>
          <p:cNvPr id="7" name="Рисунок 6" descr="52_125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9088"/>
            <a:ext cx="4324286" cy="322333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Рисунок 7" descr="55_7000.t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5144" y="1903675"/>
            <a:ext cx="4324286" cy="321416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7000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56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8125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276482" name="Документ" r:id="rId3" imgW="4262628" imgH="126492" progId="Word.Document.8">
              <p:embed/>
            </p:oleObj>
          </a:graphicData>
        </a:graphic>
      </p:graphicFrame>
      <p:pic>
        <p:nvPicPr>
          <p:cNvPr id="7" name="Рисунок 6" descr="52_125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9088"/>
            <a:ext cx="4324286" cy="322333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Рисунок 7" descr="56_7000.t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5144" y="1903675"/>
            <a:ext cx="4324286" cy="321416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2500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57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8125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275458" name="Документ" r:id="rId3" imgW="4262628" imgH="126492" progId="Word.Document.8">
              <p:embed/>
            </p:oleObj>
          </a:graphicData>
        </a:graphic>
      </p:graphicFrame>
      <p:pic>
        <p:nvPicPr>
          <p:cNvPr id="7" name="Рисунок 6" descr="52_125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9088"/>
            <a:ext cx="4324286" cy="322333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Рисунок 7" descr="57_2500.t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5144" y="1903675"/>
            <a:ext cx="4324286" cy="3214162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7000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58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8125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274434" name="Документ" r:id="rId3" imgW="4262628" imgH="126492" progId="Word.Document.8">
              <p:embed/>
            </p:oleObj>
          </a:graphicData>
        </a:graphic>
      </p:graphicFrame>
      <p:pic>
        <p:nvPicPr>
          <p:cNvPr id="9" name="Рисунок 8" descr="58_7000_Итог_итог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2500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59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8125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273410" name="Документ" r:id="rId3" imgW="4262628" imgH="126492" progId="Word.Document.8">
              <p:embed/>
            </p:oleObj>
          </a:graphicData>
        </a:graphic>
      </p:graphicFrame>
      <p:pic>
        <p:nvPicPr>
          <p:cNvPr id="9" name="Рисунок 8" descr="59_2500 итог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9088"/>
            <a:ext cx="4324286" cy="322333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1250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4" name="Object 4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109570" name="Документ" r:id="rId3" imgW="4262628" imgH="126492" progId="Word.Document.8">
              <p:embed/>
            </p:oleObj>
          </a:graphicData>
        </a:graphic>
      </p:graphicFrame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6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>
                <a:latin typeface="Arial" charset="0"/>
              </a:rPr>
              <a:t>от _____________ № ______</a:t>
            </a:r>
          </a:p>
        </p:txBody>
      </p:sp>
      <p:pic>
        <p:nvPicPr>
          <p:cNvPr id="8" name="Рисунок 7" descr="6_1250_итог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9088"/>
            <a:ext cx="4324286" cy="322333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2500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60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8125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283650" name="Документ" r:id="rId3" imgW="4262628" imgH="126492" progId="Word.Document.8">
              <p:embed/>
            </p:oleObj>
          </a:graphicData>
        </a:graphic>
      </p:graphicFrame>
      <p:pic>
        <p:nvPicPr>
          <p:cNvPr id="8" name="Рисунок 7" descr="60_2500_итог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9088"/>
            <a:ext cx="4324286" cy="322333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61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8125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284674" name="Документ" r:id="rId3" imgW="4262628" imgH="126492" progId="Word.Document.8">
              <p:embed/>
            </p:oleObj>
          </a:graphicData>
        </a:graphic>
      </p:graphicFrame>
      <p:pic>
        <p:nvPicPr>
          <p:cNvPr id="8" name="Рисунок 7" descr="61_5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9088"/>
            <a:ext cx="4324286" cy="322333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62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8125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285698" name="Документ" r:id="rId3" imgW="4262628" imgH="126492" progId="Word.Document.8">
              <p:embed/>
            </p:oleObj>
          </a:graphicData>
        </a:graphic>
      </p:graphicFrame>
      <p:pic>
        <p:nvPicPr>
          <p:cNvPr id="9" name="Рисунок 8" descr="62_5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9088"/>
            <a:ext cx="4324286" cy="322333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63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8125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287746" name="Документ" r:id="rId3" imgW="4262628" imgH="126492" progId="Word.Document.8">
              <p:embed/>
            </p:oleObj>
          </a:graphicData>
        </a:graphic>
      </p:graphicFrame>
      <p:pic>
        <p:nvPicPr>
          <p:cNvPr id="9" name="Рисунок 8" descr="63_5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9088"/>
            <a:ext cx="4324286" cy="322333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2500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64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8125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288770" name="Документ" r:id="rId3" imgW="4262628" imgH="126492" progId="Word.Document.8">
              <p:embed/>
            </p:oleObj>
          </a:graphicData>
        </a:graphic>
      </p:graphicFrame>
      <p:pic>
        <p:nvPicPr>
          <p:cNvPr id="8" name="Рисунок 7" descr="64_2500_итог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9088"/>
            <a:ext cx="4324286" cy="322333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7000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65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8125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289794" name="Документ" r:id="rId3" imgW="4262628" imgH="126492" progId="Word.Document.8">
              <p:embed/>
            </p:oleObj>
          </a:graphicData>
        </a:graphic>
      </p:graphicFrame>
      <p:pic>
        <p:nvPicPr>
          <p:cNvPr id="10" name="Рисунок 9" descr="65_7000_итог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9088"/>
            <a:ext cx="4324286" cy="322333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7000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66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8125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290818" name="Документ" r:id="rId3" imgW="4262628" imgH="126492" progId="Word.Document.8">
              <p:embed/>
            </p:oleObj>
          </a:graphicData>
        </a:graphic>
      </p:graphicFrame>
      <p:pic>
        <p:nvPicPr>
          <p:cNvPr id="10" name="Рисунок 9" descr="66_7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9088"/>
            <a:ext cx="4324286" cy="322333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7000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67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8125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291842" name="Документ" r:id="rId3" imgW="4262628" imgH="126492" progId="Word.Document.8">
              <p:embed/>
            </p:oleObj>
          </a:graphicData>
        </a:graphic>
      </p:graphicFrame>
      <p:pic>
        <p:nvPicPr>
          <p:cNvPr id="8" name="Рисунок 7" descr="67_7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9088"/>
            <a:ext cx="4324286" cy="322333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68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8125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292866" name="Документ" r:id="rId3" imgW="4262628" imgH="126492" progId="Word.Document.8">
              <p:embed/>
            </p:oleObj>
          </a:graphicData>
        </a:graphic>
      </p:graphicFrame>
      <p:pic>
        <p:nvPicPr>
          <p:cNvPr id="9" name="Рисунок 8" descr="68_5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9088"/>
            <a:ext cx="4324286" cy="322333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69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8125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293890" name="Документ" r:id="rId3" imgW="4262628" imgH="126492" progId="Word.Document.8">
              <p:embed/>
            </p:oleObj>
          </a:graphicData>
        </a:graphic>
      </p:graphicFrame>
      <p:pic>
        <p:nvPicPr>
          <p:cNvPr id="8" name="Рисунок 7" descr="69_5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9088"/>
            <a:ext cx="4324286" cy="322333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2500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4" name="Object 4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110594" name="Документ" r:id="rId4" imgW="4262628" imgH="126492" progId="Word.Document.8">
              <p:embed/>
            </p:oleObj>
          </a:graphicData>
        </a:graphic>
      </p:graphicFrame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7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>
                <a:latin typeface="Arial" charset="0"/>
              </a:rPr>
              <a:t>от _____________ № ______</a:t>
            </a:r>
          </a:p>
        </p:txBody>
      </p:sp>
      <p:pic>
        <p:nvPicPr>
          <p:cNvPr id="9" name="Рисунок 8" descr="7_2500.t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5144" y="1902146"/>
            <a:ext cx="4324286" cy="321722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10 000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70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8125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294914" name="Документ" r:id="rId3" imgW="4262628" imgH="126492" progId="Word.Document.8">
              <p:embed/>
            </p:oleObj>
          </a:graphicData>
        </a:graphic>
      </p:graphicFrame>
      <p:pic>
        <p:nvPicPr>
          <p:cNvPr id="8" name="Рисунок 7" descr="70_10 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9088"/>
            <a:ext cx="4324286" cy="322333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71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8125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295938" name="Документ" r:id="rId3" imgW="4262628" imgH="126492" progId="Word.Document.8">
              <p:embed/>
            </p:oleObj>
          </a:graphicData>
        </a:graphic>
      </p:graphicFrame>
      <p:pic>
        <p:nvPicPr>
          <p:cNvPr id="8" name="Рисунок 7" descr="71_5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9088"/>
            <a:ext cx="4324286" cy="322333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72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8125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296962" name="Документ" r:id="rId3" imgW="4262628" imgH="126492" progId="Word.Document.8">
              <p:embed/>
            </p:oleObj>
          </a:graphicData>
        </a:graphic>
      </p:graphicFrame>
      <p:pic>
        <p:nvPicPr>
          <p:cNvPr id="8" name="Рисунок 7" descr="72_5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9088"/>
            <a:ext cx="4324286" cy="322333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73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8125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297986" name="Документ" r:id="rId3" imgW="4262628" imgH="126492" progId="Word.Document.8">
              <p:embed/>
            </p:oleObj>
          </a:graphicData>
        </a:graphic>
      </p:graphicFrame>
      <p:pic>
        <p:nvPicPr>
          <p:cNvPr id="8" name="Рисунок 7" descr="73_5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9088"/>
            <a:ext cx="4324286" cy="322333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74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8125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299010" name="Документ" r:id="rId3" imgW="4262628" imgH="126492" progId="Word.Document.8">
              <p:embed/>
            </p:oleObj>
          </a:graphicData>
        </a:graphic>
      </p:graphicFrame>
      <p:pic>
        <p:nvPicPr>
          <p:cNvPr id="8" name="Рисунок 7" descr="74_5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9088"/>
            <a:ext cx="4324286" cy="322333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7000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75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8125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300034" name="Документ" r:id="rId3" imgW="4262628" imgH="126492" progId="Word.Document.8">
              <p:embed/>
            </p:oleObj>
          </a:graphicData>
        </a:graphic>
      </p:graphicFrame>
      <p:pic>
        <p:nvPicPr>
          <p:cNvPr id="9" name="Рисунок 8" descr="75_7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9088"/>
            <a:ext cx="4324286" cy="322333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76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8125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301058" name="Документ" r:id="rId3" imgW="4262628" imgH="126492" progId="Word.Document.8">
              <p:embed/>
            </p:oleObj>
          </a:graphicData>
        </a:graphic>
      </p:graphicFrame>
      <p:pic>
        <p:nvPicPr>
          <p:cNvPr id="8" name="Рисунок 7" descr="76_5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9088"/>
            <a:ext cx="4324286" cy="322333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10 000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77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8125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303106" name="Документ" r:id="rId3" imgW="4262628" imgH="126492" progId="Word.Document.8">
              <p:embed/>
            </p:oleObj>
          </a:graphicData>
        </a:graphic>
      </p:graphicFrame>
      <p:pic>
        <p:nvPicPr>
          <p:cNvPr id="8" name="Рисунок 7" descr="77_10000_итог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9088"/>
            <a:ext cx="4324286" cy="322333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78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8125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305154" name="Документ" r:id="rId3" imgW="4262628" imgH="126492" progId="Word.Document.8">
              <p:embed/>
            </p:oleObj>
          </a:graphicData>
        </a:graphic>
      </p:graphicFrame>
      <p:pic>
        <p:nvPicPr>
          <p:cNvPr id="8" name="Рисунок 7" descr="78_5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905204"/>
            <a:ext cx="4324286" cy="321110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79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8125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306178" name="Документ" r:id="rId3" imgW="4262628" imgH="126492" progId="Word.Document.8">
              <p:embed/>
            </p:oleObj>
          </a:graphicData>
        </a:graphic>
      </p:graphicFrame>
      <p:pic>
        <p:nvPicPr>
          <p:cNvPr id="9" name="Рисунок 8" descr="79_5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905204"/>
            <a:ext cx="4324286" cy="321110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148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1250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6146" name="Object 4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6146" name="Документ" r:id="rId3" imgW="4262628" imgH="126492" progId="Word.Document.8">
              <p:embed/>
            </p:oleObj>
          </a:graphicData>
        </a:graphic>
      </p:graphicFrame>
      <p:sp>
        <p:nvSpPr>
          <p:cNvPr id="6149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8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6150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>
                <a:latin typeface="Arial" charset="0"/>
              </a:rPr>
              <a:t>от _____________ № ______</a:t>
            </a:r>
          </a:p>
        </p:txBody>
      </p:sp>
      <p:pic>
        <p:nvPicPr>
          <p:cNvPr id="9" name="Рисунок 8" descr="8_1250_ИТОГ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9088"/>
            <a:ext cx="4324286" cy="322333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2500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80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8125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307202" name="Документ" r:id="rId3" imgW="4262628" imgH="126492" progId="Word.Document.8">
              <p:embed/>
            </p:oleObj>
          </a:graphicData>
        </a:graphic>
      </p:graphicFrame>
      <p:pic>
        <p:nvPicPr>
          <p:cNvPr id="8" name="Рисунок 7" descr="80_25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905204"/>
            <a:ext cx="4324286" cy="321110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2500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81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8125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308226" name="Документ" r:id="rId3" imgW="4262628" imgH="126492" progId="Word.Document.8">
              <p:embed/>
            </p:oleObj>
          </a:graphicData>
        </a:graphic>
      </p:graphicFrame>
      <p:pic>
        <p:nvPicPr>
          <p:cNvPr id="9" name="Рисунок 8" descr="81_25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905204"/>
            <a:ext cx="4324286" cy="321110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82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8125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309250" name="Документ" r:id="rId3" imgW="4262628" imgH="126492" progId="Word.Document.8">
              <p:embed/>
            </p:oleObj>
          </a:graphicData>
        </a:graphic>
      </p:graphicFrame>
      <p:pic>
        <p:nvPicPr>
          <p:cNvPr id="8" name="Рисунок 7" descr="82_5000_итог_итог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7000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83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8125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310274" name="Документ" r:id="rId3" imgW="4262628" imgH="126492" progId="Word.Document.8">
              <p:embed/>
            </p:oleObj>
          </a:graphicData>
        </a:graphic>
      </p:graphicFrame>
      <p:pic>
        <p:nvPicPr>
          <p:cNvPr id="9" name="Рисунок 8" descr="83_7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9088"/>
            <a:ext cx="4324286" cy="322333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2500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84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8125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311298" name="Документ" r:id="rId3" imgW="4262628" imgH="126492" progId="Word.Document.8">
              <p:embed/>
            </p:oleObj>
          </a:graphicData>
        </a:graphic>
      </p:graphicFrame>
      <p:pic>
        <p:nvPicPr>
          <p:cNvPr id="9" name="Рисунок 8" descr="82_25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905204"/>
            <a:ext cx="4324286" cy="321110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85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8125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312322" name="Документ" r:id="rId3" imgW="4262628" imgH="126492" progId="Word.Document.8">
              <p:embed/>
            </p:oleObj>
          </a:graphicData>
        </a:graphic>
      </p:graphicFrame>
      <p:pic>
        <p:nvPicPr>
          <p:cNvPr id="11" name="Рисунок 10" descr="85_5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9088"/>
            <a:ext cx="4324286" cy="322333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86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8125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313346" name="Документ" r:id="rId3" imgW="4262628" imgH="126492" progId="Word.Document.8">
              <p:embed/>
            </p:oleObj>
          </a:graphicData>
        </a:graphic>
      </p:graphicFrame>
      <p:pic>
        <p:nvPicPr>
          <p:cNvPr id="10" name="Рисунок 9" descr="86_5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9088"/>
            <a:ext cx="4324286" cy="322333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7000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87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8125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314370" name="Документ" r:id="rId3" imgW="4262628" imgH="126492" progId="Word.Document.8">
              <p:embed/>
            </p:oleObj>
          </a:graphicData>
        </a:graphic>
      </p:graphicFrame>
      <p:pic>
        <p:nvPicPr>
          <p:cNvPr id="9" name="Рисунок 8" descr="87_7000 итог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9088"/>
            <a:ext cx="4324286" cy="322333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7000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88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8125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315394" name="Документ" r:id="rId3" imgW="4262628" imgH="126492" progId="Word.Document.8">
              <p:embed/>
            </p:oleObj>
          </a:graphicData>
        </a:graphic>
      </p:graphicFrame>
      <p:pic>
        <p:nvPicPr>
          <p:cNvPr id="9" name="Рисунок 8" descr="88_7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9088"/>
            <a:ext cx="4324286" cy="322333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2500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89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8125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316418" name="Документ" r:id="rId3" imgW="4262628" imgH="126492" progId="Word.Document.8">
              <p:embed/>
            </p:oleObj>
          </a:graphicData>
        </a:graphic>
      </p:graphicFrame>
      <p:pic>
        <p:nvPicPr>
          <p:cNvPr id="9" name="Рисунок 8" descr="89_2500 ИТОГ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9088"/>
            <a:ext cx="4324286" cy="322333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172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2500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7170" name="Object 4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7170" name="Документ" r:id="rId3" imgW="4262628" imgH="126492" progId="Word.Document.8">
              <p:embed/>
            </p:oleObj>
          </a:graphicData>
        </a:graphic>
      </p:graphicFrame>
      <p:sp>
        <p:nvSpPr>
          <p:cNvPr id="7173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9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7174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>
                <a:latin typeface="Arial" charset="0"/>
              </a:rPr>
              <a:t>от _____________ № ______</a:t>
            </a:r>
          </a:p>
        </p:txBody>
      </p:sp>
      <p:pic>
        <p:nvPicPr>
          <p:cNvPr id="7" name="Рисунок 6" descr="9_25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902146"/>
            <a:ext cx="4324286" cy="321722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7000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90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8125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317442" name="Документ" r:id="rId3" imgW="4262628" imgH="126492" progId="Word.Document.8">
              <p:embed/>
            </p:oleObj>
          </a:graphicData>
        </a:graphic>
      </p:graphicFrame>
      <p:pic>
        <p:nvPicPr>
          <p:cNvPr id="8" name="Рисунок 7" descr="90_7000_итог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9088"/>
            <a:ext cx="4324286" cy="322333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2500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Приложение 91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8125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318466" name="Документ" r:id="rId3" imgW="4262628" imgH="126492" progId="Word.Document.8">
              <p:embed/>
            </p:oleObj>
          </a:graphicData>
        </a:graphic>
      </p:graphicFrame>
      <p:pic>
        <p:nvPicPr>
          <p:cNvPr id="9" name="Рисунок 8" descr="91_25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9088"/>
            <a:ext cx="4324286" cy="322333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Приложение 92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8125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320514" name="Документ" r:id="rId3" imgW="4262628" imgH="126492" progId="Word.Document.8">
              <p:embed/>
            </p:oleObj>
          </a:graphicData>
        </a:graphic>
      </p:graphicFrame>
      <p:pic>
        <p:nvPicPr>
          <p:cNvPr id="9" name="Рисунок 8" descr="92_5000_итог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2500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Приложение 93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pic>
        <p:nvPicPr>
          <p:cNvPr id="8" name="Рисунок 7" descr="КУРТ_общие_1_50_мб300000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3544" y="965011"/>
            <a:ext cx="4227486" cy="5978287"/>
          </a:xfrm>
          <a:prstGeom prst="rect">
            <a:avLst/>
          </a:prstGeom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3_10000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5144" y="1899088"/>
            <a:ext cx="4324286" cy="322333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10000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94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sp>
        <p:nvSpPr>
          <p:cNvPr id="9" name="Овал 8"/>
          <p:cNvSpPr/>
          <p:nvPr/>
        </p:nvSpPr>
        <p:spPr bwMode="auto">
          <a:xfrm>
            <a:off x="267047" y="1566540"/>
            <a:ext cx="216024" cy="216024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600" dirty="0" smtClean="0">
                <a:latin typeface="Times New Roman" pitchFamily="18" charset="-52"/>
              </a:rPr>
              <a:t>13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-52"/>
            </a:endParaRPr>
          </a:p>
        </p:txBody>
      </p:sp>
      <p:sp>
        <p:nvSpPr>
          <p:cNvPr id="11" name="Овал 10"/>
          <p:cNvSpPr/>
          <p:nvPr/>
        </p:nvSpPr>
        <p:spPr bwMode="auto">
          <a:xfrm>
            <a:off x="1491183" y="3366740"/>
            <a:ext cx="216024" cy="216024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600" dirty="0" smtClean="0">
                <a:latin typeface="Times New Roman" pitchFamily="18" charset="-52"/>
              </a:rPr>
              <a:t>13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-52"/>
            </a:endParaRPr>
          </a:p>
        </p:txBody>
      </p:sp>
      <p:graphicFrame>
        <p:nvGraphicFramePr>
          <p:cNvPr id="249859" name="Object 4"/>
          <p:cNvGraphicFramePr>
            <a:graphicFrameLocks noChangeAspect="1"/>
          </p:cNvGraphicFramePr>
          <p:nvPr/>
        </p:nvGraphicFramePr>
        <p:xfrm>
          <a:off x="267047" y="1206500"/>
          <a:ext cx="4284662" cy="385763"/>
        </p:xfrm>
        <a:graphic>
          <a:graphicData uri="http://schemas.openxmlformats.org/presentationml/2006/ole">
            <p:oleObj spid="_x0000_s249859" name="Document" r:id="rId4" imgW="4273593" imgH="387265" progId="Word.Document.8">
              <p:embed/>
            </p:oleObj>
          </a:graphicData>
        </a:graphic>
      </p:graphicFrame>
      <p:graphicFrame>
        <p:nvGraphicFramePr>
          <p:cNvPr id="249861" name="Object 4"/>
          <p:cNvGraphicFramePr>
            <a:graphicFrameLocks noChangeAspect="1"/>
          </p:cNvGraphicFramePr>
          <p:nvPr/>
        </p:nvGraphicFramePr>
        <p:xfrm>
          <a:off x="409575" y="1571625"/>
          <a:ext cx="4257675" cy="381000"/>
        </p:xfrm>
        <a:graphic>
          <a:graphicData uri="http://schemas.openxmlformats.org/presentationml/2006/ole">
            <p:oleObj spid="_x0000_s249861" name="Document" r:id="rId5" imgW="4273593" imgH="387265" progId="Word.Document.8">
              <p:embed/>
            </p:oleObj>
          </a:graphicData>
        </a:graphic>
      </p:graphicFrame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1_2500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2500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95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8" name="Object 4"/>
          <p:cNvGraphicFramePr>
            <a:graphicFrameLocks noChangeAspect="1"/>
          </p:cNvGraphicFramePr>
          <p:nvPr/>
        </p:nvGraphicFramePr>
        <p:xfrm>
          <a:off x="533400" y="1571625"/>
          <a:ext cx="4295775" cy="390525"/>
        </p:xfrm>
        <a:graphic>
          <a:graphicData uri="http://schemas.openxmlformats.org/presentationml/2006/ole">
            <p:oleObj spid="_x0000_s286722" name="Document" r:id="rId4" imgW="4273593" imgH="387265" progId="Word.Document.8">
              <p:embed/>
            </p:oleObj>
          </a:graphicData>
        </a:graphic>
      </p:graphicFrame>
      <p:sp>
        <p:nvSpPr>
          <p:cNvPr id="9" name="Овал 8"/>
          <p:cNvSpPr/>
          <p:nvPr/>
        </p:nvSpPr>
        <p:spPr bwMode="auto">
          <a:xfrm>
            <a:off x="267047" y="1566540"/>
            <a:ext cx="216024" cy="216024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600" dirty="0" smtClean="0">
                <a:latin typeface="Times New Roman" pitchFamily="18" charset="-52"/>
              </a:rPr>
              <a:t>30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-52"/>
            </a:endParaRPr>
          </a:p>
        </p:txBody>
      </p:sp>
      <p:sp>
        <p:nvSpPr>
          <p:cNvPr id="11" name="Овал 10"/>
          <p:cNvSpPr/>
          <p:nvPr/>
        </p:nvSpPr>
        <p:spPr bwMode="auto">
          <a:xfrm>
            <a:off x="1635199" y="3582764"/>
            <a:ext cx="216024" cy="216024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600" dirty="0" smtClean="0">
                <a:latin typeface="Times New Roman" pitchFamily="18" charset="-52"/>
              </a:rPr>
              <a:t>30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-52"/>
            </a:endParaRPr>
          </a:p>
        </p:txBody>
      </p:sp>
      <p:graphicFrame>
        <p:nvGraphicFramePr>
          <p:cNvPr id="249859" name="Object 4"/>
          <p:cNvGraphicFramePr>
            <a:graphicFrameLocks noChangeAspect="1"/>
          </p:cNvGraphicFramePr>
          <p:nvPr/>
        </p:nvGraphicFramePr>
        <p:xfrm>
          <a:off x="267047" y="1206500"/>
          <a:ext cx="4284662" cy="385763"/>
        </p:xfrm>
        <a:graphic>
          <a:graphicData uri="http://schemas.openxmlformats.org/presentationml/2006/ole">
            <p:oleObj spid="_x0000_s286723" name="Document" r:id="rId5" imgW="4273593" imgH="387265" progId="Word.Document.8">
              <p:embed/>
            </p:oleObj>
          </a:graphicData>
        </a:graphic>
      </p:graphicFrame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2_2500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2500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96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7" name="Object 4"/>
          <p:cNvGraphicFramePr>
            <a:graphicFrameLocks noChangeAspect="1"/>
          </p:cNvGraphicFramePr>
          <p:nvPr/>
        </p:nvGraphicFramePr>
        <p:xfrm>
          <a:off x="0" y="1566540"/>
          <a:ext cx="4286250" cy="385763"/>
        </p:xfrm>
        <a:graphic>
          <a:graphicData uri="http://schemas.openxmlformats.org/presentationml/2006/ole">
            <p:oleObj spid="_x0000_s250882" name="Document" r:id="rId4" imgW="4273593" imgH="387265" progId="Word.Document.8">
              <p:embed/>
            </p:oleObj>
          </a:graphicData>
        </a:graphic>
      </p:graphicFrame>
      <p:sp>
        <p:nvSpPr>
          <p:cNvPr id="8" name="Овал 7"/>
          <p:cNvSpPr/>
          <p:nvPr/>
        </p:nvSpPr>
        <p:spPr bwMode="auto">
          <a:xfrm>
            <a:off x="843111" y="1566540"/>
            <a:ext cx="216024" cy="216024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600" dirty="0" smtClean="0">
                <a:latin typeface="Times New Roman" pitchFamily="18" charset="-52"/>
              </a:rPr>
              <a:t>31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-52"/>
            </a:endParaRPr>
          </a:p>
        </p:txBody>
      </p:sp>
      <p:sp>
        <p:nvSpPr>
          <p:cNvPr id="10" name="Овал 9"/>
          <p:cNvSpPr/>
          <p:nvPr/>
        </p:nvSpPr>
        <p:spPr bwMode="auto">
          <a:xfrm>
            <a:off x="2283271" y="3438748"/>
            <a:ext cx="216024" cy="216024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600" dirty="0" smtClean="0">
                <a:latin typeface="Times New Roman" pitchFamily="18" charset="-52"/>
              </a:rPr>
              <a:t>31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-52"/>
            </a:endParaRPr>
          </a:p>
        </p:txBody>
      </p:sp>
      <p:graphicFrame>
        <p:nvGraphicFramePr>
          <p:cNvPr id="250883" name="Object 4"/>
          <p:cNvGraphicFramePr>
            <a:graphicFrameLocks noChangeAspect="1"/>
          </p:cNvGraphicFramePr>
          <p:nvPr/>
        </p:nvGraphicFramePr>
        <p:xfrm>
          <a:off x="339055" y="1134492"/>
          <a:ext cx="4284663" cy="385763"/>
        </p:xfrm>
        <a:graphic>
          <a:graphicData uri="http://schemas.openxmlformats.org/presentationml/2006/ole">
            <p:oleObj spid="_x0000_s250883" name="Document" r:id="rId5" imgW="4252349" imgH="386692" progId="Word.Document.8">
              <p:embed/>
            </p:oleObj>
          </a:graphicData>
        </a:graphic>
      </p:graphicFrame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4_33_5000_итог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5144" y="1899088"/>
            <a:ext cx="4324286" cy="322333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97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1" name="Object 4"/>
          <p:cNvGraphicFramePr>
            <a:graphicFrameLocks noChangeAspect="1"/>
          </p:cNvGraphicFramePr>
          <p:nvPr/>
        </p:nvGraphicFramePr>
        <p:xfrm>
          <a:off x="339055" y="1566540"/>
          <a:ext cx="4318000" cy="388938"/>
        </p:xfrm>
        <a:graphic>
          <a:graphicData uri="http://schemas.openxmlformats.org/presentationml/2006/ole">
            <p:oleObj spid="_x0000_s252931" name="Document" r:id="rId4" imgW="4273593" imgH="387265" progId="Word.Document.8">
              <p:embed/>
            </p:oleObj>
          </a:graphicData>
        </a:graphic>
      </p:graphicFrame>
      <p:sp>
        <p:nvSpPr>
          <p:cNvPr id="12" name="Овал 11"/>
          <p:cNvSpPr/>
          <p:nvPr/>
        </p:nvSpPr>
        <p:spPr bwMode="auto">
          <a:xfrm>
            <a:off x="1203151" y="1566540"/>
            <a:ext cx="216024" cy="216024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-52"/>
              </a:rPr>
              <a:t>32</a:t>
            </a:r>
          </a:p>
        </p:txBody>
      </p:sp>
      <p:sp>
        <p:nvSpPr>
          <p:cNvPr id="14" name="Овал 13"/>
          <p:cNvSpPr/>
          <p:nvPr/>
        </p:nvSpPr>
        <p:spPr bwMode="auto">
          <a:xfrm>
            <a:off x="1779215" y="3294732"/>
            <a:ext cx="216024" cy="216024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-52"/>
              </a:rPr>
              <a:t>32</a:t>
            </a:r>
          </a:p>
        </p:txBody>
      </p:sp>
      <p:graphicFrame>
        <p:nvGraphicFramePr>
          <p:cNvPr id="6" name="Object 4"/>
          <p:cNvGraphicFramePr>
            <a:graphicFrameLocks noChangeAspect="1"/>
          </p:cNvGraphicFramePr>
          <p:nvPr/>
        </p:nvGraphicFramePr>
        <p:xfrm>
          <a:off x="339725" y="1206500"/>
          <a:ext cx="4284663" cy="385763"/>
        </p:xfrm>
        <a:graphic>
          <a:graphicData uri="http://schemas.openxmlformats.org/presentationml/2006/ole">
            <p:oleObj spid="_x0000_s252932" name="Document" r:id="rId5" imgW="4273593" imgH="387265" progId="Word.Document.8">
              <p:embed/>
            </p:oleObj>
          </a:graphicData>
        </a:graphic>
      </p:graphicFrame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5_5000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98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7" name="Object 4"/>
          <p:cNvGraphicFramePr>
            <a:graphicFrameLocks noChangeAspect="1"/>
          </p:cNvGraphicFramePr>
          <p:nvPr/>
        </p:nvGraphicFramePr>
        <p:xfrm>
          <a:off x="411063" y="1566540"/>
          <a:ext cx="4284663" cy="385763"/>
        </p:xfrm>
        <a:graphic>
          <a:graphicData uri="http://schemas.openxmlformats.org/presentationml/2006/ole">
            <p:oleObj spid="_x0000_s253954" name="Document" r:id="rId4" imgW="4273593" imgH="387265" progId="Word.Document.8">
              <p:embed/>
            </p:oleObj>
          </a:graphicData>
        </a:graphic>
      </p:graphicFrame>
      <p:sp>
        <p:nvSpPr>
          <p:cNvPr id="8" name="Овал 7"/>
          <p:cNvSpPr/>
          <p:nvPr/>
        </p:nvSpPr>
        <p:spPr bwMode="auto">
          <a:xfrm>
            <a:off x="483071" y="1566540"/>
            <a:ext cx="216024" cy="216024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600" dirty="0" smtClean="0">
                <a:latin typeface="Times New Roman" pitchFamily="18" charset="-52"/>
              </a:rPr>
              <a:t>33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-52"/>
            </a:endParaRPr>
          </a:p>
        </p:txBody>
      </p:sp>
      <p:sp>
        <p:nvSpPr>
          <p:cNvPr id="10" name="Овал 9"/>
          <p:cNvSpPr/>
          <p:nvPr/>
        </p:nvSpPr>
        <p:spPr bwMode="auto">
          <a:xfrm>
            <a:off x="2643311" y="2934692"/>
            <a:ext cx="216024" cy="216024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600" dirty="0" smtClean="0">
                <a:latin typeface="Times New Roman" pitchFamily="18" charset="-52"/>
              </a:rPr>
              <a:t>33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-52"/>
            </a:endParaRPr>
          </a:p>
        </p:txBody>
      </p:sp>
      <p:graphicFrame>
        <p:nvGraphicFramePr>
          <p:cNvPr id="253955" name="Object 4"/>
          <p:cNvGraphicFramePr>
            <a:graphicFrameLocks noChangeAspect="1"/>
          </p:cNvGraphicFramePr>
          <p:nvPr/>
        </p:nvGraphicFramePr>
        <p:xfrm>
          <a:off x="267047" y="1134492"/>
          <a:ext cx="4284663" cy="385763"/>
        </p:xfrm>
        <a:graphic>
          <a:graphicData uri="http://schemas.openxmlformats.org/presentationml/2006/ole">
            <p:oleObj spid="_x0000_s253955" name="Document" r:id="rId5" imgW="4252349" imgH="386692" progId="Word.Document.8">
              <p:embed/>
            </p:oleObj>
          </a:graphicData>
        </a:graphic>
      </p:graphicFrame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6_2500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2500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99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1" name="Object 4"/>
          <p:cNvGraphicFramePr>
            <a:graphicFrameLocks noChangeAspect="1"/>
          </p:cNvGraphicFramePr>
          <p:nvPr/>
        </p:nvGraphicFramePr>
        <p:xfrm>
          <a:off x="411063" y="1566540"/>
          <a:ext cx="4281487" cy="384175"/>
        </p:xfrm>
        <a:graphic>
          <a:graphicData uri="http://schemas.openxmlformats.org/presentationml/2006/ole">
            <p:oleObj spid="_x0000_s259074" name="Document" r:id="rId4" imgW="4273593" imgH="387265" progId="Word.Document.8">
              <p:embed/>
            </p:oleObj>
          </a:graphicData>
        </a:graphic>
      </p:graphicFrame>
      <p:sp>
        <p:nvSpPr>
          <p:cNvPr id="12" name="Овал 11"/>
          <p:cNvSpPr/>
          <p:nvPr/>
        </p:nvSpPr>
        <p:spPr bwMode="auto">
          <a:xfrm>
            <a:off x="267047" y="1494532"/>
            <a:ext cx="216024" cy="216024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600" dirty="0" smtClean="0">
                <a:latin typeface="Times New Roman" pitchFamily="18" charset="-52"/>
              </a:rPr>
              <a:t>34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-52"/>
            </a:endParaRPr>
          </a:p>
        </p:txBody>
      </p:sp>
      <p:sp>
        <p:nvSpPr>
          <p:cNvPr id="14" name="Овал 13"/>
          <p:cNvSpPr/>
          <p:nvPr/>
        </p:nvSpPr>
        <p:spPr bwMode="auto">
          <a:xfrm>
            <a:off x="1707207" y="3510756"/>
            <a:ext cx="216024" cy="216024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-52"/>
              </a:rPr>
              <a:t>34</a:t>
            </a:r>
          </a:p>
        </p:txBody>
      </p:sp>
      <p:graphicFrame>
        <p:nvGraphicFramePr>
          <p:cNvPr id="6" name="Object 4"/>
          <p:cNvGraphicFramePr>
            <a:graphicFrameLocks noChangeAspect="1"/>
          </p:cNvGraphicFramePr>
          <p:nvPr/>
        </p:nvGraphicFramePr>
        <p:xfrm>
          <a:off x="344488" y="1203325"/>
          <a:ext cx="4210050" cy="381000"/>
        </p:xfrm>
        <a:graphic>
          <a:graphicData uri="http://schemas.openxmlformats.org/presentationml/2006/ole">
            <p:oleObj spid="_x0000_s259075" name="Document" r:id="rId5" imgW="4273593" imgH="387265" progId="Word.Document.8">
              <p:embed/>
            </p:oleObj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7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-5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7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-52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15900</TotalTime>
  <Words>1890</Words>
  <Application>Microsoft Office PowerPoint</Application>
  <PresentationFormat>Произвольный</PresentationFormat>
  <Paragraphs>621</Paragraphs>
  <Slides>115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115</vt:i4>
      </vt:variant>
    </vt:vector>
  </HeadingPairs>
  <TitlesOfParts>
    <vt:vector size="118" baseType="lpstr">
      <vt:lpstr>Оформление по умолчанию</vt:lpstr>
      <vt:lpstr>Документ</vt:lpstr>
      <vt:lpstr>Document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  <vt:lpstr>Слайд 69</vt:lpstr>
      <vt:lpstr>Слайд 70</vt:lpstr>
      <vt:lpstr>Слайд 71</vt:lpstr>
      <vt:lpstr>Слайд 72</vt:lpstr>
      <vt:lpstr>Слайд 73</vt:lpstr>
      <vt:lpstr>Слайд 74</vt:lpstr>
      <vt:lpstr>Слайд 75</vt:lpstr>
      <vt:lpstr>Слайд 76</vt:lpstr>
      <vt:lpstr>Слайд 77</vt:lpstr>
      <vt:lpstr>Слайд 78</vt:lpstr>
      <vt:lpstr>Слайд 79</vt:lpstr>
      <vt:lpstr>Слайд 80</vt:lpstr>
      <vt:lpstr>Слайд 81</vt:lpstr>
      <vt:lpstr>Слайд 82</vt:lpstr>
      <vt:lpstr>Слайд 83</vt:lpstr>
      <vt:lpstr>Слайд 84</vt:lpstr>
      <vt:lpstr>Слайд 85</vt:lpstr>
      <vt:lpstr>Слайд 86</vt:lpstr>
      <vt:lpstr>Слайд 87</vt:lpstr>
      <vt:lpstr>Слайд 88</vt:lpstr>
      <vt:lpstr>Слайд 89</vt:lpstr>
      <vt:lpstr>Слайд 90</vt:lpstr>
      <vt:lpstr>Слайд 91</vt:lpstr>
      <vt:lpstr>Слайд 92</vt:lpstr>
      <vt:lpstr>Слайд 93</vt:lpstr>
      <vt:lpstr>Слайд 94</vt:lpstr>
      <vt:lpstr>Слайд 95</vt:lpstr>
      <vt:lpstr>Слайд 96</vt:lpstr>
      <vt:lpstr>Слайд 97</vt:lpstr>
      <vt:lpstr>Слайд 98</vt:lpstr>
      <vt:lpstr>Слайд 99</vt:lpstr>
      <vt:lpstr>Слайд 100</vt:lpstr>
      <vt:lpstr>Слайд 101</vt:lpstr>
      <vt:lpstr>Слайд 102</vt:lpstr>
      <vt:lpstr>Слайд 103</vt:lpstr>
      <vt:lpstr>Слайд 104</vt:lpstr>
      <vt:lpstr>Слайд 105</vt:lpstr>
      <vt:lpstr>Слайд 106</vt:lpstr>
      <vt:lpstr>Слайд 107</vt:lpstr>
      <vt:lpstr>Слайд 108</vt:lpstr>
      <vt:lpstr>Слайд 109</vt:lpstr>
      <vt:lpstr>Слайд 110</vt:lpstr>
      <vt:lpstr>Слайд 111</vt:lpstr>
      <vt:lpstr>Слайд 112</vt:lpstr>
      <vt:lpstr>Слайд 113</vt:lpstr>
      <vt:lpstr>Слайд 114</vt:lpstr>
      <vt:lpstr>Слайд 115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Заголовок слайда отсутствует</dc:title>
  <dc:creator>Сачкова Анастасия Николаевна</dc:creator>
  <cp:lastModifiedBy>obolshakova</cp:lastModifiedBy>
  <cp:revision>892</cp:revision>
  <cp:lastPrinted>2012-08-27T09:07:18Z</cp:lastPrinted>
  <dcterms:created xsi:type="dcterms:W3CDTF">2008-01-10T06:36:37Z</dcterms:created>
  <dcterms:modified xsi:type="dcterms:W3CDTF">2018-02-08T04:32:37Z</dcterms:modified>
</cp:coreProperties>
</file>